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7" r:id="rId1"/>
  </p:sldMasterIdLst>
  <p:notesMasterIdLst>
    <p:notesMasterId r:id="rId38"/>
  </p:notesMasterIdLst>
  <p:sldIdLst>
    <p:sldId id="256" r:id="rId2"/>
    <p:sldId id="257" r:id="rId3"/>
    <p:sldId id="258" r:id="rId4"/>
    <p:sldId id="268" r:id="rId5"/>
    <p:sldId id="269" r:id="rId6"/>
    <p:sldId id="270" r:id="rId7"/>
    <p:sldId id="271" r:id="rId8"/>
    <p:sldId id="298" r:id="rId9"/>
    <p:sldId id="300" r:id="rId10"/>
    <p:sldId id="272" r:id="rId11"/>
    <p:sldId id="277" r:id="rId12"/>
    <p:sldId id="278" r:id="rId13"/>
    <p:sldId id="280" r:id="rId14"/>
    <p:sldId id="293" r:id="rId15"/>
    <p:sldId id="294" r:id="rId16"/>
    <p:sldId id="291" r:id="rId17"/>
    <p:sldId id="295" r:id="rId18"/>
    <p:sldId id="279" r:id="rId19"/>
    <p:sldId id="299" r:id="rId20"/>
    <p:sldId id="274" r:id="rId21"/>
    <p:sldId id="282" r:id="rId22"/>
    <p:sldId id="283" r:id="rId23"/>
    <p:sldId id="284" r:id="rId24"/>
    <p:sldId id="287" r:id="rId25"/>
    <p:sldId id="288" r:id="rId26"/>
    <p:sldId id="289" r:id="rId27"/>
    <p:sldId id="290" r:id="rId28"/>
    <p:sldId id="285" r:id="rId29"/>
    <p:sldId id="286" r:id="rId30"/>
    <p:sldId id="275" r:id="rId31"/>
    <p:sldId id="292" r:id="rId32"/>
    <p:sldId id="276" r:id="rId33"/>
    <p:sldId id="264" r:id="rId34"/>
    <p:sldId id="296" r:id="rId35"/>
    <p:sldId id="297" r:id="rId36"/>
    <p:sldId id="265" r:id="rId37"/>
  </p:sldIdLst>
  <p:sldSz cx="9144000" cy="5143500" type="screen16x9"/>
  <p:notesSz cx="6858000" cy="9144000"/>
  <p:embeddedFontLst>
    <p:embeddedFont>
      <p:font typeface="IBM Plex Sans" panose="020B0503050203000203" pitchFamily="34" charset="0"/>
      <p:regular r:id="rId39"/>
      <p:bold r:id="rId40"/>
      <p:italic r:id="rId41"/>
      <p:boldItalic r:id="rId42"/>
    </p:embeddedFont>
    <p:embeddedFont>
      <p:font typeface="IBM Plex Sans Medium" panose="020B0603050203000203" pitchFamily="34" charset="0"/>
      <p:regular r:id="rId43"/>
      <p:bold r:id="rId44"/>
      <p:italic r:id="rId45"/>
      <p:boldItalic r:id="rId46"/>
    </p:embeddedFont>
    <p:embeddedFont>
      <p:font typeface="IBM Plex Sans SemiBold" panose="020B0703050203000203" pitchFamily="34" charset="0"/>
      <p:regular r:id="rId47"/>
      <p:bold r:id="rId48"/>
      <p:italic r:id="rId49"/>
      <p:boldItalic r:id="rId50"/>
    </p:embeddedFont>
    <p:embeddedFont>
      <p:font typeface="Sora" panose="020B0604020202020204" charset="0"/>
      <p:regular r:id="rId51"/>
      <p:bold r:id="rId52"/>
    </p:embeddedFont>
    <p:embeddedFont>
      <p:font typeface="Sora ExtraLight" panose="020B0604020202020204" charset="0"/>
      <p:regular r:id="rId53"/>
      <p:bold r:id="rId54"/>
    </p:embeddedFont>
    <p:embeddedFont>
      <p:font typeface="Sora Light" panose="020B0604020202020204" charset="0"/>
      <p:regular r:id="rId55"/>
      <p:bold r:id="rId56"/>
    </p:embeddedFont>
    <p:embeddedFont>
      <p:font typeface="Sora Medium" panose="020B0604020202020204" charset="0"/>
      <p:regular r:id="rId57"/>
      <p:bold r:id="rId58"/>
    </p:embeddedFont>
    <p:embeddedFont>
      <p:font typeface="Sora SemiBold" panose="020B0604020202020204" charset="0"/>
      <p:regular r:id="rId59"/>
      <p:bold r:id="rId6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95582667-6102-27E7-ED8E-01A166EB4B6B}" name="Guest User" initials="GU" userId="Guest User"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83D85B4-69E4-45A1-4783-2077E7FE951B}" v="6728" dt="2025-11-25T13:59:24.707"/>
    <p1510:client id="{5A899A15-E411-B453-755C-2C0D57DBA85A}" v="1875" dt="2025-11-25T00:21:01.837"/>
    <p1510:client id="{72E78FCB-DFE0-1AD5-E32C-3EF8225D7BA5}" v="3886" dt="2025-11-25T03:13:56.546"/>
    <p1510:client id="{7455F889-AC23-4C64-F6E4-DBDF926FB77D}" v="127" dt="2025-11-26T00:01:11.555"/>
    <p1510:client id="{785D1AD8-3674-4DA0-8D1B-4BBCCE4A3C2C}" v="388" dt="2025-11-26T00:24:02.608"/>
    <p1510:client id="{795F93A2-CA72-B82D-C536-675937174A59}" v="725" dt="2025-11-25T03:13:16.703"/>
    <p1510:client id="{BBAA06C7-EC2B-B1D9-F4C6-00D965C6AE29}" v="5318" dt="2025-11-25T13:57:48.824"/>
    <p1510:client id="{D2C5710F-514C-CACF-955A-0F174A5FDE96}" v="1481" dt="2025-11-26T00:23:39.28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7" d="100"/>
          <a:sy n="117" d="100"/>
        </p:scale>
        <p:origin x="388" y="29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4.fntdata"/><Relationship Id="rId47" Type="http://schemas.openxmlformats.org/officeDocument/2006/relationships/font" Target="fonts/font9.fntdata"/><Relationship Id="rId50" Type="http://schemas.openxmlformats.org/officeDocument/2006/relationships/font" Target="fonts/font12.fntdata"/><Relationship Id="rId55" Type="http://schemas.openxmlformats.org/officeDocument/2006/relationships/font" Target="fonts/font17.fntdata"/><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2.fntdata"/><Relationship Id="rId45" Type="http://schemas.openxmlformats.org/officeDocument/2006/relationships/font" Target="fonts/font7.fntdata"/><Relationship Id="rId53" Type="http://schemas.openxmlformats.org/officeDocument/2006/relationships/font" Target="fonts/font15.fntdata"/><Relationship Id="rId58" Type="http://schemas.openxmlformats.org/officeDocument/2006/relationships/font" Target="fonts/font20.fntdata"/><Relationship Id="rId66" Type="http://schemas.microsoft.com/office/2018/10/relationships/authors" Target="authors.xml"/><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5.fntdata"/><Relationship Id="rId48" Type="http://schemas.openxmlformats.org/officeDocument/2006/relationships/font" Target="fonts/font10.fntdata"/><Relationship Id="rId56" Type="http://schemas.openxmlformats.org/officeDocument/2006/relationships/font" Target="fonts/font18.fntdata"/><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13.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46" Type="http://schemas.openxmlformats.org/officeDocument/2006/relationships/font" Target="fonts/font8.fntdata"/><Relationship Id="rId59" Type="http://schemas.openxmlformats.org/officeDocument/2006/relationships/font" Target="fonts/font21.fntdata"/><Relationship Id="rId20" Type="http://schemas.openxmlformats.org/officeDocument/2006/relationships/slide" Target="slides/slide19.xml"/><Relationship Id="rId41" Type="http://schemas.openxmlformats.org/officeDocument/2006/relationships/font" Target="fonts/font3.fntdata"/><Relationship Id="rId54" Type="http://schemas.openxmlformats.org/officeDocument/2006/relationships/font" Target="fonts/font16.fntdata"/><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1.fntdata"/><Relationship Id="rId57" Type="http://schemas.openxmlformats.org/officeDocument/2006/relationships/font" Target="fonts/font19.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6.fntdata"/><Relationship Id="rId52" Type="http://schemas.openxmlformats.org/officeDocument/2006/relationships/font" Target="fonts/font14.fntdata"/><Relationship Id="rId60" Type="http://schemas.openxmlformats.org/officeDocument/2006/relationships/font" Target="fonts/font22.fntdata"/><Relationship Id="rId65"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font" Target="fonts/font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txBody>
          <a:bodyPr/>
          <a:lstStyle/>
          <a:p>
            <a:endParaRPr lang="en-AU"/>
          </a:p>
        </p:txBody>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4"/>
        <p:cNvGrpSpPr/>
        <p:nvPr/>
      </p:nvGrpSpPr>
      <p:grpSpPr>
        <a:xfrm>
          <a:off x="0" y="0"/>
          <a:ext cx="0" cy="0"/>
          <a:chOff x="0" y="0"/>
          <a:chExt cx="0" cy="0"/>
        </a:xfrm>
      </p:grpSpPr>
      <p:sp>
        <p:nvSpPr>
          <p:cNvPr id="885" name="Google Shape;885;g3a5affbb15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AU"/>
          </a:p>
        </p:txBody>
      </p:sp>
      <p:sp>
        <p:nvSpPr>
          <p:cNvPr id="886" name="Google Shape;886;g3a5affbb15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1"/>
        <p:cNvGrpSpPr/>
        <p:nvPr/>
      </p:nvGrpSpPr>
      <p:grpSpPr>
        <a:xfrm>
          <a:off x="0" y="0"/>
          <a:ext cx="0" cy="0"/>
          <a:chOff x="0" y="0"/>
          <a:chExt cx="0" cy="0"/>
        </a:xfrm>
      </p:grpSpPr>
      <p:sp>
        <p:nvSpPr>
          <p:cNvPr id="892" name="Google Shape;892;g3a5affbb152_0_8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AU"/>
          </a:p>
        </p:txBody>
      </p:sp>
      <p:sp>
        <p:nvSpPr>
          <p:cNvPr id="893" name="Google Shape;893;g3a5affbb152_0_8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9"/>
        <p:cNvGrpSpPr/>
        <p:nvPr/>
      </p:nvGrpSpPr>
      <p:grpSpPr>
        <a:xfrm>
          <a:off x="0" y="0"/>
          <a:ext cx="0" cy="0"/>
          <a:chOff x="0" y="0"/>
          <a:chExt cx="0" cy="0"/>
        </a:xfrm>
      </p:grpSpPr>
      <p:sp>
        <p:nvSpPr>
          <p:cNvPr id="910" name="Google Shape;910;g3a5affbb152_1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AU"/>
          </a:p>
        </p:txBody>
      </p:sp>
      <p:sp>
        <p:nvSpPr>
          <p:cNvPr id="911" name="Google Shape;911;g3a5affbb152_1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9">
          <a:extLst>
            <a:ext uri="{FF2B5EF4-FFF2-40B4-BE49-F238E27FC236}">
              <a16:creationId xmlns:a16="http://schemas.microsoft.com/office/drawing/2014/main" id="{4581BD57-D20D-D945-4FF3-B012AFE9B435}"/>
            </a:ext>
          </a:extLst>
        </p:cNvPr>
        <p:cNvGrpSpPr/>
        <p:nvPr/>
      </p:nvGrpSpPr>
      <p:grpSpPr>
        <a:xfrm>
          <a:off x="0" y="0"/>
          <a:ext cx="0" cy="0"/>
          <a:chOff x="0" y="0"/>
          <a:chExt cx="0" cy="0"/>
        </a:xfrm>
      </p:grpSpPr>
      <p:sp>
        <p:nvSpPr>
          <p:cNvPr id="910" name="Google Shape;910;g3a5affbb152_1_31:notes">
            <a:extLst>
              <a:ext uri="{FF2B5EF4-FFF2-40B4-BE49-F238E27FC236}">
                <a16:creationId xmlns:a16="http://schemas.microsoft.com/office/drawing/2014/main" id="{A8121421-AB13-5474-9EF7-503718B4E01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AU"/>
          </a:p>
        </p:txBody>
      </p:sp>
      <p:sp>
        <p:nvSpPr>
          <p:cNvPr id="911" name="Google Shape;911;g3a5affbb152_1_31:notes">
            <a:extLst>
              <a:ext uri="{FF2B5EF4-FFF2-40B4-BE49-F238E27FC236}">
                <a16:creationId xmlns:a16="http://schemas.microsoft.com/office/drawing/2014/main" id="{A364FD89-BB94-A697-0403-8F18A613B41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307897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9">
          <a:extLst>
            <a:ext uri="{FF2B5EF4-FFF2-40B4-BE49-F238E27FC236}">
              <a16:creationId xmlns:a16="http://schemas.microsoft.com/office/drawing/2014/main" id="{F362D38D-341F-C4BB-6D51-B1F8878B7E7D}"/>
            </a:ext>
          </a:extLst>
        </p:cNvPr>
        <p:cNvGrpSpPr/>
        <p:nvPr/>
      </p:nvGrpSpPr>
      <p:grpSpPr>
        <a:xfrm>
          <a:off x="0" y="0"/>
          <a:ext cx="0" cy="0"/>
          <a:chOff x="0" y="0"/>
          <a:chExt cx="0" cy="0"/>
        </a:xfrm>
      </p:grpSpPr>
      <p:sp>
        <p:nvSpPr>
          <p:cNvPr id="910" name="Google Shape;910;g3a5affbb152_1_31:notes">
            <a:extLst>
              <a:ext uri="{FF2B5EF4-FFF2-40B4-BE49-F238E27FC236}">
                <a16:creationId xmlns:a16="http://schemas.microsoft.com/office/drawing/2014/main" id="{CEB4E7C9-C968-49D0-BE9C-4DCE4906FA1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AU"/>
          </a:p>
        </p:txBody>
      </p:sp>
      <p:sp>
        <p:nvSpPr>
          <p:cNvPr id="911" name="Google Shape;911;g3a5affbb152_1_31:notes">
            <a:extLst>
              <a:ext uri="{FF2B5EF4-FFF2-40B4-BE49-F238E27FC236}">
                <a16:creationId xmlns:a16="http://schemas.microsoft.com/office/drawing/2014/main" id="{546A8E29-E1F7-EF81-ABB7-DC73E3C47FD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702359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9">
          <a:extLst>
            <a:ext uri="{FF2B5EF4-FFF2-40B4-BE49-F238E27FC236}">
              <a16:creationId xmlns:a16="http://schemas.microsoft.com/office/drawing/2014/main" id="{B4587CCB-B52A-2549-9CA8-AECBDA6C4F89}"/>
            </a:ext>
          </a:extLst>
        </p:cNvPr>
        <p:cNvGrpSpPr/>
        <p:nvPr/>
      </p:nvGrpSpPr>
      <p:grpSpPr>
        <a:xfrm>
          <a:off x="0" y="0"/>
          <a:ext cx="0" cy="0"/>
          <a:chOff x="0" y="0"/>
          <a:chExt cx="0" cy="0"/>
        </a:xfrm>
      </p:grpSpPr>
      <p:sp>
        <p:nvSpPr>
          <p:cNvPr id="910" name="Google Shape;910;g3a5affbb152_1_31:notes">
            <a:extLst>
              <a:ext uri="{FF2B5EF4-FFF2-40B4-BE49-F238E27FC236}">
                <a16:creationId xmlns:a16="http://schemas.microsoft.com/office/drawing/2014/main" id="{7A9E719E-ECCB-13D3-CD30-A2A0FB38819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AU"/>
          </a:p>
        </p:txBody>
      </p:sp>
      <p:sp>
        <p:nvSpPr>
          <p:cNvPr id="911" name="Google Shape;911;g3a5affbb152_1_31:notes">
            <a:extLst>
              <a:ext uri="{FF2B5EF4-FFF2-40B4-BE49-F238E27FC236}">
                <a16:creationId xmlns:a16="http://schemas.microsoft.com/office/drawing/2014/main" id="{19B9150E-5D5C-9655-257F-E7FCC812BA3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740793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9">
          <a:extLst>
            <a:ext uri="{FF2B5EF4-FFF2-40B4-BE49-F238E27FC236}">
              <a16:creationId xmlns:a16="http://schemas.microsoft.com/office/drawing/2014/main" id="{84D4EB73-4BD3-2BCC-9829-288BF6AFC8F5}"/>
            </a:ext>
          </a:extLst>
        </p:cNvPr>
        <p:cNvGrpSpPr/>
        <p:nvPr/>
      </p:nvGrpSpPr>
      <p:grpSpPr>
        <a:xfrm>
          <a:off x="0" y="0"/>
          <a:ext cx="0" cy="0"/>
          <a:chOff x="0" y="0"/>
          <a:chExt cx="0" cy="0"/>
        </a:xfrm>
      </p:grpSpPr>
      <p:sp>
        <p:nvSpPr>
          <p:cNvPr id="910" name="Google Shape;910;g3a5affbb152_1_31:notes">
            <a:extLst>
              <a:ext uri="{FF2B5EF4-FFF2-40B4-BE49-F238E27FC236}">
                <a16:creationId xmlns:a16="http://schemas.microsoft.com/office/drawing/2014/main" id="{AE9450E0-E90A-3877-40D9-54CB641BC82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AU"/>
          </a:p>
        </p:txBody>
      </p:sp>
      <p:sp>
        <p:nvSpPr>
          <p:cNvPr id="911" name="Google Shape;911;g3a5affbb152_1_31:notes">
            <a:extLst>
              <a:ext uri="{FF2B5EF4-FFF2-40B4-BE49-F238E27FC236}">
                <a16:creationId xmlns:a16="http://schemas.microsoft.com/office/drawing/2014/main" id="{8F61167E-4400-6B02-E082-8D84008E990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835625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1"/>
        <p:cNvGrpSpPr/>
        <p:nvPr/>
      </p:nvGrpSpPr>
      <p:grpSpPr>
        <a:xfrm>
          <a:off x="0" y="0"/>
          <a:ext cx="0" cy="0"/>
          <a:chOff x="0" y="0"/>
          <a:chExt cx="0" cy="0"/>
        </a:xfrm>
      </p:grpSpPr>
      <p:sp>
        <p:nvSpPr>
          <p:cNvPr id="952" name="Google Shape;952;g3a5affbb152_1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AU"/>
          </a:p>
        </p:txBody>
      </p:sp>
      <p:sp>
        <p:nvSpPr>
          <p:cNvPr id="953" name="Google Shape;953;g3a5affbb152_1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7"/>
        <p:cNvGrpSpPr/>
        <p:nvPr/>
      </p:nvGrpSpPr>
      <p:grpSpPr>
        <a:xfrm>
          <a:off x="0" y="0"/>
          <a:ext cx="0" cy="0"/>
          <a:chOff x="0" y="0"/>
          <a:chExt cx="0" cy="0"/>
        </a:xfrm>
      </p:grpSpPr>
      <p:sp>
        <p:nvSpPr>
          <p:cNvPr id="958" name="Google Shape;958;g3a5affbb152_1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AU"/>
          </a:p>
        </p:txBody>
      </p:sp>
      <p:sp>
        <p:nvSpPr>
          <p:cNvPr id="959" name="Google Shape;959;g3a5affbb152_1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 Alt 2">
  <p:cSld name="BLANK_2">
    <p:bg>
      <p:bgPr>
        <a:solidFill>
          <a:schemeClr val="lt1"/>
        </a:solidFill>
        <a:effectLst/>
      </p:bgPr>
    </p:bg>
    <p:spTree>
      <p:nvGrpSpPr>
        <p:cNvPr id="1" name="Shape 9"/>
        <p:cNvGrpSpPr/>
        <p:nvPr/>
      </p:nvGrpSpPr>
      <p:grpSpPr>
        <a:xfrm>
          <a:off x="0" y="0"/>
          <a:ext cx="0" cy="0"/>
          <a:chOff x="0" y="0"/>
          <a:chExt cx="0" cy="0"/>
        </a:xfrm>
      </p:grpSpPr>
      <p:sp>
        <p:nvSpPr>
          <p:cNvPr id="10" name="Google Shape;10;p2"/>
          <p:cNvSpPr txBox="1">
            <a:spLocks noGrp="1"/>
          </p:cNvSpPr>
          <p:nvPr>
            <p:ph type="subTitle" idx="1"/>
          </p:nvPr>
        </p:nvSpPr>
        <p:spPr>
          <a:xfrm>
            <a:off x="130200" y="4291350"/>
            <a:ext cx="4922100" cy="739200"/>
          </a:xfrm>
          <a:prstGeom prst="rect">
            <a:avLst/>
          </a:prstGeom>
        </p:spPr>
        <p:txBody>
          <a:bodyPr spcFirstLastPara="1" wrap="square" lIns="91425" tIns="91425" rIns="91425" bIns="91425" anchor="b" anchorCtr="0">
            <a:noAutofit/>
          </a:bodyPr>
          <a:lstStyle>
            <a:lvl1pPr lvl="0">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1pPr>
            <a:lvl2pPr lvl="1">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2pPr>
            <a:lvl3pPr lvl="2">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3pPr>
            <a:lvl4pPr lvl="3">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4pPr>
            <a:lvl5pPr lvl="4">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5pPr>
            <a:lvl6pPr lvl="5">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6pPr>
            <a:lvl7pPr lvl="6">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7pPr>
            <a:lvl8pPr lvl="7">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8pPr>
            <a:lvl9pPr lvl="8">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9pPr>
          </a:lstStyle>
          <a:p>
            <a:endParaRPr/>
          </a:p>
        </p:txBody>
      </p:sp>
      <p:sp>
        <p:nvSpPr>
          <p:cNvPr id="11" name="Google Shape;11;p2"/>
          <p:cNvSpPr/>
          <p:nvPr/>
        </p:nvSpPr>
        <p:spPr>
          <a:xfrm rot="-900003">
            <a:off x="2618331" y="-723216"/>
            <a:ext cx="4001240" cy="1687704"/>
          </a:xfrm>
          <a:prstGeom prst="chord">
            <a:avLst>
              <a:gd name="adj1" fmla="val 694140"/>
              <a:gd name="adj2" fmla="val 11948531"/>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12" name="Google Shape;12;p2"/>
          <p:cNvSpPr txBox="1">
            <a:spLocks noGrp="1"/>
          </p:cNvSpPr>
          <p:nvPr>
            <p:ph type="subTitle" idx="2"/>
          </p:nvPr>
        </p:nvSpPr>
        <p:spPr>
          <a:xfrm>
            <a:off x="138475" y="228600"/>
            <a:ext cx="2164500" cy="338700"/>
          </a:xfrm>
          <a:prstGeom prst="rect">
            <a:avLst/>
          </a:prstGeom>
        </p:spPr>
        <p:txBody>
          <a:bodyPr spcFirstLastPara="1" wrap="square" lIns="91425" tIns="91425" rIns="91425" bIns="91425" anchor="t" anchorCtr="0">
            <a:noAutofit/>
          </a:bodyPr>
          <a:lstStyle>
            <a:lvl1pPr lvl="0">
              <a:spcBef>
                <a:spcPts val="0"/>
              </a:spcBef>
              <a:spcAft>
                <a:spcPts val="0"/>
              </a:spcAft>
              <a:buNone/>
              <a:defRPr sz="1000">
                <a:solidFill>
                  <a:schemeClr val="dk2"/>
                </a:solidFill>
                <a:latin typeface="Sora Light"/>
                <a:ea typeface="Sora Light"/>
                <a:cs typeface="Sora Light"/>
                <a:sym typeface="Sora Light"/>
              </a:defRPr>
            </a:lvl1pPr>
            <a:lvl2pPr lvl="1">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2pPr>
            <a:lvl3pPr lvl="2">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3pPr>
            <a:lvl4pPr lvl="3">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4pPr>
            <a:lvl5pPr lvl="4">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5pPr>
            <a:lvl6pPr lvl="5">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6pPr>
            <a:lvl7pPr lvl="6">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7pPr>
            <a:lvl8pPr lvl="7">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8pPr>
            <a:lvl9pPr lvl="8">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9pPr>
          </a:lstStyle>
          <a:p>
            <a:endParaRPr/>
          </a:p>
        </p:txBody>
      </p:sp>
      <p:sp>
        <p:nvSpPr>
          <p:cNvPr id="13" name="Google Shape;13;p2"/>
          <p:cNvSpPr/>
          <p:nvPr/>
        </p:nvSpPr>
        <p:spPr>
          <a:xfrm>
            <a:off x="228600" y="4445350"/>
            <a:ext cx="4823700" cy="210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grpSp>
        <p:nvGrpSpPr>
          <p:cNvPr id="14" name="Google Shape;14;p2"/>
          <p:cNvGrpSpPr/>
          <p:nvPr/>
        </p:nvGrpSpPr>
        <p:grpSpPr>
          <a:xfrm rot="10800000" flipH="1">
            <a:off x="4395238" y="-11"/>
            <a:ext cx="4748757" cy="2797859"/>
            <a:chOff x="3200875" y="1642950"/>
            <a:chExt cx="5970275" cy="3517550"/>
          </a:xfrm>
        </p:grpSpPr>
        <p:sp>
          <p:nvSpPr>
            <p:cNvPr id="15" name="Google Shape;15;p2"/>
            <p:cNvSpPr/>
            <p:nvPr/>
          </p:nvSpPr>
          <p:spPr>
            <a:xfrm>
              <a:off x="4208325" y="1644500"/>
              <a:ext cx="4962825" cy="3516000"/>
            </a:xfrm>
            <a:custGeom>
              <a:avLst/>
              <a:gdLst/>
              <a:ahLst/>
              <a:cxnLst/>
              <a:rect l="l" t="t" r="r" b="b"/>
              <a:pathLst>
                <a:path w="198513" h="140640" extrusionOk="0">
                  <a:moveTo>
                    <a:pt x="31387" y="0"/>
                  </a:moveTo>
                  <a:lnTo>
                    <a:pt x="0" y="140640"/>
                  </a:lnTo>
                  <a:lnTo>
                    <a:pt x="198513" y="140640"/>
                  </a:lnTo>
                  <a:lnTo>
                    <a:pt x="198513" y="63700"/>
                  </a:lnTo>
                  <a:close/>
                </a:path>
              </a:pathLst>
            </a:custGeom>
            <a:gradFill>
              <a:gsLst>
                <a:gs pos="0">
                  <a:schemeClr val="accent2"/>
                </a:gs>
                <a:gs pos="21000">
                  <a:schemeClr val="lt2"/>
                </a:gs>
                <a:gs pos="51000">
                  <a:schemeClr val="accent1"/>
                </a:gs>
                <a:gs pos="79000">
                  <a:schemeClr val="accent1"/>
                </a:gs>
                <a:gs pos="91000">
                  <a:schemeClr val="accent3"/>
                </a:gs>
                <a:gs pos="100000">
                  <a:schemeClr val="accent4"/>
                </a:gs>
              </a:gsLst>
              <a:lin ang="5400012" scaled="0"/>
            </a:gradFill>
            <a:ln>
              <a:noFill/>
            </a:ln>
          </p:spPr>
          <p:txBody>
            <a:bodyPr/>
            <a:lstStyle/>
            <a:p>
              <a:endParaRPr lang="en-AU"/>
            </a:p>
          </p:txBody>
        </p:sp>
        <p:sp>
          <p:nvSpPr>
            <p:cNvPr id="16" name="Google Shape;16;p2"/>
            <p:cNvSpPr/>
            <p:nvPr/>
          </p:nvSpPr>
          <p:spPr>
            <a:xfrm>
              <a:off x="3200875" y="1642950"/>
              <a:ext cx="1795975" cy="3517550"/>
            </a:xfrm>
            <a:custGeom>
              <a:avLst/>
              <a:gdLst/>
              <a:ahLst/>
              <a:cxnLst/>
              <a:rect l="l" t="t" r="r" b="b"/>
              <a:pathLst>
                <a:path w="71839" h="140702" extrusionOk="0">
                  <a:moveTo>
                    <a:pt x="71839" y="0"/>
                  </a:moveTo>
                  <a:lnTo>
                    <a:pt x="40808" y="140702"/>
                  </a:lnTo>
                  <a:lnTo>
                    <a:pt x="0" y="140702"/>
                  </a:lnTo>
                  <a:close/>
                </a:path>
              </a:pathLst>
            </a:custGeom>
            <a:solidFill>
              <a:schemeClr val="accent5"/>
            </a:solidFill>
            <a:ln>
              <a:noFill/>
            </a:ln>
          </p:spPr>
          <p:txBody>
            <a:bodyPr/>
            <a:lstStyle/>
            <a:p>
              <a:endParaRPr lang="en-AU"/>
            </a:p>
          </p:txBody>
        </p:sp>
      </p:grpSp>
      <p:grpSp>
        <p:nvGrpSpPr>
          <p:cNvPr id="17" name="Google Shape;17;p2"/>
          <p:cNvGrpSpPr/>
          <p:nvPr/>
        </p:nvGrpSpPr>
        <p:grpSpPr>
          <a:xfrm flipH="1">
            <a:off x="6309311" y="2793726"/>
            <a:ext cx="2834695" cy="1890116"/>
            <a:chOff x="312900" y="2793625"/>
            <a:chExt cx="2221200" cy="1481050"/>
          </a:xfrm>
        </p:grpSpPr>
        <p:grpSp>
          <p:nvGrpSpPr>
            <p:cNvPr id="18" name="Google Shape;18;p2"/>
            <p:cNvGrpSpPr/>
            <p:nvPr/>
          </p:nvGrpSpPr>
          <p:grpSpPr>
            <a:xfrm>
              <a:off x="312900" y="2793625"/>
              <a:ext cx="1851000" cy="1481050"/>
              <a:chOff x="461225" y="3249175"/>
              <a:chExt cx="1851000" cy="1481050"/>
            </a:xfrm>
          </p:grpSpPr>
          <p:grpSp>
            <p:nvGrpSpPr>
              <p:cNvPr id="19" name="Google Shape;19;p2"/>
              <p:cNvGrpSpPr/>
              <p:nvPr/>
            </p:nvGrpSpPr>
            <p:grpSpPr>
              <a:xfrm>
                <a:off x="461225" y="3249175"/>
                <a:ext cx="1851000" cy="370200"/>
                <a:chOff x="461225" y="3249175"/>
                <a:chExt cx="1851000" cy="370200"/>
              </a:xfrm>
            </p:grpSpPr>
            <p:sp>
              <p:nvSpPr>
                <p:cNvPr id="20" name="Google Shape;20;p2"/>
                <p:cNvSpPr/>
                <p:nvPr/>
              </p:nvSpPr>
              <p:spPr>
                <a:xfrm>
                  <a:off x="461225" y="3249175"/>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1" name="Google Shape;21;p2"/>
                <p:cNvSpPr/>
                <p:nvPr/>
              </p:nvSpPr>
              <p:spPr>
                <a:xfrm>
                  <a:off x="831425" y="3249175"/>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2" name="Google Shape;22;p2"/>
                <p:cNvSpPr/>
                <p:nvPr/>
              </p:nvSpPr>
              <p:spPr>
                <a:xfrm>
                  <a:off x="1942025" y="3249175"/>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grpSp>
          <p:grpSp>
            <p:nvGrpSpPr>
              <p:cNvPr id="23" name="Google Shape;23;p2"/>
              <p:cNvGrpSpPr/>
              <p:nvPr/>
            </p:nvGrpSpPr>
            <p:grpSpPr>
              <a:xfrm>
                <a:off x="461225" y="3619500"/>
                <a:ext cx="1480800" cy="370200"/>
                <a:chOff x="461225" y="3249175"/>
                <a:chExt cx="1480800" cy="370200"/>
              </a:xfrm>
            </p:grpSpPr>
            <p:sp>
              <p:nvSpPr>
                <p:cNvPr id="24" name="Google Shape;24;p2"/>
                <p:cNvSpPr/>
                <p:nvPr/>
              </p:nvSpPr>
              <p:spPr>
                <a:xfrm>
                  <a:off x="461225" y="3249175"/>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5" name="Google Shape;25;p2"/>
                <p:cNvSpPr/>
                <p:nvPr/>
              </p:nvSpPr>
              <p:spPr>
                <a:xfrm>
                  <a:off x="831425" y="3249175"/>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6" name="Google Shape;26;p2"/>
                <p:cNvSpPr/>
                <p:nvPr/>
              </p:nvSpPr>
              <p:spPr>
                <a:xfrm>
                  <a:off x="1201625" y="3249175"/>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7" name="Google Shape;27;p2"/>
                <p:cNvSpPr/>
                <p:nvPr/>
              </p:nvSpPr>
              <p:spPr>
                <a:xfrm>
                  <a:off x="1571825" y="3249175"/>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grpSp>
          <p:grpSp>
            <p:nvGrpSpPr>
              <p:cNvPr id="28" name="Google Shape;28;p2"/>
              <p:cNvGrpSpPr/>
              <p:nvPr/>
            </p:nvGrpSpPr>
            <p:grpSpPr>
              <a:xfrm>
                <a:off x="461225" y="3989700"/>
                <a:ext cx="1851000" cy="370200"/>
                <a:chOff x="461225" y="3249175"/>
                <a:chExt cx="1851000" cy="370200"/>
              </a:xfrm>
            </p:grpSpPr>
            <p:sp>
              <p:nvSpPr>
                <p:cNvPr id="29" name="Google Shape;29;p2"/>
                <p:cNvSpPr/>
                <p:nvPr/>
              </p:nvSpPr>
              <p:spPr>
                <a:xfrm>
                  <a:off x="461225" y="3249175"/>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30" name="Google Shape;30;p2"/>
                <p:cNvSpPr/>
                <p:nvPr/>
              </p:nvSpPr>
              <p:spPr>
                <a:xfrm>
                  <a:off x="1201625" y="3249175"/>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31" name="Google Shape;31;p2"/>
                <p:cNvSpPr/>
                <p:nvPr/>
              </p:nvSpPr>
              <p:spPr>
                <a:xfrm>
                  <a:off x="1571825" y="3249175"/>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32" name="Google Shape;32;p2"/>
                <p:cNvSpPr/>
                <p:nvPr/>
              </p:nvSpPr>
              <p:spPr>
                <a:xfrm>
                  <a:off x="1942025" y="3249175"/>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grpSp>
          <p:grpSp>
            <p:nvGrpSpPr>
              <p:cNvPr id="33" name="Google Shape;33;p2"/>
              <p:cNvGrpSpPr/>
              <p:nvPr/>
            </p:nvGrpSpPr>
            <p:grpSpPr>
              <a:xfrm>
                <a:off x="461225" y="4360025"/>
                <a:ext cx="1480800" cy="370200"/>
                <a:chOff x="461225" y="3249175"/>
                <a:chExt cx="1480800" cy="370200"/>
              </a:xfrm>
            </p:grpSpPr>
            <p:sp>
              <p:nvSpPr>
                <p:cNvPr id="34" name="Google Shape;34;p2"/>
                <p:cNvSpPr/>
                <p:nvPr/>
              </p:nvSpPr>
              <p:spPr>
                <a:xfrm>
                  <a:off x="461225" y="3249175"/>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35" name="Google Shape;35;p2"/>
                <p:cNvSpPr/>
                <p:nvPr/>
              </p:nvSpPr>
              <p:spPr>
                <a:xfrm>
                  <a:off x="1571825" y="3249175"/>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grpSp>
        </p:grpSp>
        <p:sp>
          <p:nvSpPr>
            <p:cNvPr id="36" name="Google Shape;36;p2"/>
            <p:cNvSpPr/>
            <p:nvPr/>
          </p:nvSpPr>
          <p:spPr>
            <a:xfrm>
              <a:off x="2163900" y="3903580"/>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grpSp>
      <p:sp>
        <p:nvSpPr>
          <p:cNvPr id="37" name="Google Shape;37;p2"/>
          <p:cNvSpPr txBox="1">
            <a:spLocks noGrp="1"/>
          </p:cNvSpPr>
          <p:nvPr>
            <p:ph type="title"/>
          </p:nvPr>
        </p:nvSpPr>
        <p:spPr>
          <a:xfrm>
            <a:off x="74600" y="2891050"/>
            <a:ext cx="5876700" cy="1440000"/>
          </a:xfrm>
          <a:prstGeom prst="rect">
            <a:avLst/>
          </a:prstGeom>
        </p:spPr>
        <p:txBody>
          <a:bodyPr spcFirstLastPara="1" wrap="square" lIns="91425" tIns="91425" rIns="91425" bIns="91425" anchor="b" anchorCtr="0">
            <a:noAutofit/>
          </a:bodyPr>
          <a:lstStyle>
            <a:lvl1pPr lvl="0">
              <a:lnSpc>
                <a:spcPct val="70000"/>
              </a:lnSpc>
              <a:spcBef>
                <a:spcPts val="0"/>
              </a:spcBef>
              <a:spcAft>
                <a:spcPts val="0"/>
              </a:spcAft>
              <a:buNone/>
              <a:defRPr sz="5500">
                <a:solidFill>
                  <a:schemeClr val="dk1"/>
                </a:solidFill>
              </a:defRPr>
            </a:lvl1pPr>
            <a:lvl2pPr lvl="1">
              <a:spcBef>
                <a:spcPts val="0"/>
              </a:spcBef>
              <a:spcAft>
                <a:spcPts val="0"/>
              </a:spcAft>
              <a:buClr>
                <a:schemeClr val="dk1"/>
              </a:buClr>
              <a:buSzPts val="5500"/>
              <a:buFont typeface="IBM Plex Sans"/>
              <a:buNone/>
              <a:defRPr sz="5500">
                <a:solidFill>
                  <a:schemeClr val="dk1"/>
                </a:solidFill>
              </a:defRPr>
            </a:lvl2pPr>
            <a:lvl3pPr lvl="2">
              <a:spcBef>
                <a:spcPts val="0"/>
              </a:spcBef>
              <a:spcAft>
                <a:spcPts val="0"/>
              </a:spcAft>
              <a:buClr>
                <a:schemeClr val="dk1"/>
              </a:buClr>
              <a:buSzPts val="5500"/>
              <a:buFont typeface="IBM Plex Sans"/>
              <a:buNone/>
              <a:defRPr sz="5500">
                <a:solidFill>
                  <a:schemeClr val="dk1"/>
                </a:solidFill>
              </a:defRPr>
            </a:lvl3pPr>
            <a:lvl4pPr lvl="3">
              <a:spcBef>
                <a:spcPts val="0"/>
              </a:spcBef>
              <a:spcAft>
                <a:spcPts val="0"/>
              </a:spcAft>
              <a:buClr>
                <a:schemeClr val="dk1"/>
              </a:buClr>
              <a:buSzPts val="5500"/>
              <a:buFont typeface="IBM Plex Sans"/>
              <a:buNone/>
              <a:defRPr sz="5500">
                <a:solidFill>
                  <a:schemeClr val="dk1"/>
                </a:solidFill>
              </a:defRPr>
            </a:lvl4pPr>
            <a:lvl5pPr lvl="4">
              <a:spcBef>
                <a:spcPts val="0"/>
              </a:spcBef>
              <a:spcAft>
                <a:spcPts val="0"/>
              </a:spcAft>
              <a:buClr>
                <a:schemeClr val="dk1"/>
              </a:buClr>
              <a:buSzPts val="5500"/>
              <a:buFont typeface="IBM Plex Sans"/>
              <a:buNone/>
              <a:defRPr sz="5500">
                <a:solidFill>
                  <a:schemeClr val="dk1"/>
                </a:solidFill>
              </a:defRPr>
            </a:lvl5pPr>
            <a:lvl6pPr lvl="5">
              <a:spcBef>
                <a:spcPts val="0"/>
              </a:spcBef>
              <a:spcAft>
                <a:spcPts val="0"/>
              </a:spcAft>
              <a:buClr>
                <a:schemeClr val="dk1"/>
              </a:buClr>
              <a:buSzPts val="5500"/>
              <a:buFont typeface="IBM Plex Sans"/>
              <a:buNone/>
              <a:defRPr sz="5500">
                <a:solidFill>
                  <a:schemeClr val="dk1"/>
                </a:solidFill>
              </a:defRPr>
            </a:lvl6pPr>
            <a:lvl7pPr lvl="6">
              <a:spcBef>
                <a:spcPts val="0"/>
              </a:spcBef>
              <a:spcAft>
                <a:spcPts val="0"/>
              </a:spcAft>
              <a:buClr>
                <a:schemeClr val="dk1"/>
              </a:buClr>
              <a:buSzPts val="5500"/>
              <a:buFont typeface="IBM Plex Sans"/>
              <a:buNone/>
              <a:defRPr sz="5500">
                <a:solidFill>
                  <a:schemeClr val="dk1"/>
                </a:solidFill>
              </a:defRPr>
            </a:lvl7pPr>
            <a:lvl8pPr lvl="7">
              <a:spcBef>
                <a:spcPts val="0"/>
              </a:spcBef>
              <a:spcAft>
                <a:spcPts val="0"/>
              </a:spcAft>
              <a:buClr>
                <a:schemeClr val="dk1"/>
              </a:buClr>
              <a:buSzPts val="5500"/>
              <a:buFont typeface="IBM Plex Sans"/>
              <a:buNone/>
              <a:defRPr sz="5500">
                <a:solidFill>
                  <a:schemeClr val="dk1"/>
                </a:solidFill>
              </a:defRPr>
            </a:lvl8pPr>
            <a:lvl9pPr lvl="8">
              <a:spcBef>
                <a:spcPts val="0"/>
              </a:spcBef>
              <a:spcAft>
                <a:spcPts val="0"/>
              </a:spcAft>
              <a:buClr>
                <a:schemeClr val="dk1"/>
              </a:buClr>
              <a:buSzPts val="5500"/>
              <a:buFont typeface="IBM Plex Sans"/>
              <a:buNone/>
              <a:defRPr sz="5500">
                <a:solidFill>
                  <a:schemeClr val="dk1"/>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Roadmap">
  <p:cSld name="CUSTOM_2">
    <p:spTree>
      <p:nvGrpSpPr>
        <p:cNvPr id="1" name="Shape 242"/>
        <p:cNvGrpSpPr/>
        <p:nvPr/>
      </p:nvGrpSpPr>
      <p:grpSpPr>
        <a:xfrm>
          <a:off x="0" y="0"/>
          <a:ext cx="0" cy="0"/>
          <a:chOff x="0" y="0"/>
          <a:chExt cx="0" cy="0"/>
        </a:xfrm>
      </p:grpSpPr>
      <p:sp>
        <p:nvSpPr>
          <p:cNvPr id="243" name="Google Shape;243;p11"/>
          <p:cNvSpPr txBox="1">
            <a:spLocks noGrp="1"/>
          </p:cNvSpPr>
          <p:nvPr>
            <p:ph type="title"/>
          </p:nvPr>
        </p:nvSpPr>
        <p:spPr>
          <a:xfrm>
            <a:off x="38100" y="93150"/>
            <a:ext cx="1583400" cy="189300"/>
          </a:xfrm>
          <a:prstGeom prst="rect">
            <a:avLst/>
          </a:prstGeom>
        </p:spPr>
        <p:txBody>
          <a:bodyPr spcFirstLastPara="1" wrap="square" lIns="182875" tIns="91425" rIns="91425" bIns="91425" anchor="t" anchorCtr="0">
            <a:noAutofit/>
          </a:bodyPr>
          <a:lstStyle>
            <a:lvl1pPr lvl="0">
              <a:spcBef>
                <a:spcPts val="0"/>
              </a:spcBef>
              <a:spcAft>
                <a:spcPts val="0"/>
              </a:spcAft>
              <a:buNone/>
              <a:defRPr sz="900">
                <a:solidFill>
                  <a:schemeClr val="accent5"/>
                </a:solidFill>
                <a:latin typeface="Sora"/>
                <a:ea typeface="Sora"/>
                <a:cs typeface="Sora"/>
                <a:sym typeface="Sora"/>
              </a:defRPr>
            </a:lvl1pPr>
            <a:lvl2pPr lvl="1">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2pPr>
            <a:lvl3pPr lvl="2">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3pPr>
            <a:lvl4pPr lvl="3">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4pPr>
            <a:lvl5pPr lvl="4">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5pPr>
            <a:lvl6pPr lvl="5">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6pPr>
            <a:lvl7pPr lvl="6">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7pPr>
            <a:lvl8pPr lvl="7">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8pPr>
            <a:lvl9pPr lvl="8">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9pPr>
          </a:lstStyle>
          <a:p>
            <a:endParaRPr/>
          </a:p>
        </p:txBody>
      </p:sp>
      <p:sp>
        <p:nvSpPr>
          <p:cNvPr id="244" name="Google Shape;244;p11"/>
          <p:cNvSpPr txBox="1">
            <a:spLocks noGrp="1"/>
          </p:cNvSpPr>
          <p:nvPr>
            <p:ph type="title" idx="2"/>
          </p:nvPr>
        </p:nvSpPr>
        <p:spPr>
          <a:xfrm>
            <a:off x="115025" y="502775"/>
            <a:ext cx="5400000" cy="688800"/>
          </a:xfrm>
          <a:prstGeom prst="rect">
            <a:avLst/>
          </a:prstGeom>
        </p:spPr>
        <p:txBody>
          <a:bodyPr spcFirstLastPara="1" wrap="square" lIns="91425" tIns="91425" rIns="91425" bIns="91425" anchor="t" anchorCtr="0">
            <a:spAutoFit/>
          </a:bodyPr>
          <a:lstStyle>
            <a:lvl1pPr lvl="0">
              <a:lnSpc>
                <a:spcPct val="90000"/>
              </a:lnSpc>
              <a:spcBef>
                <a:spcPts val="0"/>
              </a:spcBef>
              <a:spcAft>
                <a:spcPts val="0"/>
              </a:spcAft>
              <a:buNone/>
              <a:defRPr sz="3600"/>
            </a:lvl1pPr>
            <a:lvl2pPr lvl="1">
              <a:lnSpc>
                <a:spcPct val="115000"/>
              </a:lnSpc>
              <a:spcBef>
                <a:spcPts val="0"/>
              </a:spcBef>
              <a:spcAft>
                <a:spcPts val="0"/>
              </a:spcAft>
              <a:buNone/>
              <a:defRPr sz="3600"/>
            </a:lvl2pPr>
            <a:lvl3pPr lvl="2">
              <a:lnSpc>
                <a:spcPct val="115000"/>
              </a:lnSpc>
              <a:spcBef>
                <a:spcPts val="0"/>
              </a:spcBef>
              <a:spcAft>
                <a:spcPts val="0"/>
              </a:spcAft>
              <a:buNone/>
              <a:defRPr sz="3600"/>
            </a:lvl3pPr>
            <a:lvl4pPr lvl="3">
              <a:lnSpc>
                <a:spcPct val="115000"/>
              </a:lnSpc>
              <a:spcBef>
                <a:spcPts val="0"/>
              </a:spcBef>
              <a:spcAft>
                <a:spcPts val="0"/>
              </a:spcAft>
              <a:buNone/>
              <a:defRPr sz="3600"/>
            </a:lvl4pPr>
            <a:lvl5pPr lvl="4">
              <a:lnSpc>
                <a:spcPct val="115000"/>
              </a:lnSpc>
              <a:spcBef>
                <a:spcPts val="0"/>
              </a:spcBef>
              <a:spcAft>
                <a:spcPts val="0"/>
              </a:spcAft>
              <a:buNone/>
              <a:defRPr sz="3600"/>
            </a:lvl5pPr>
            <a:lvl6pPr lvl="5">
              <a:lnSpc>
                <a:spcPct val="115000"/>
              </a:lnSpc>
              <a:spcBef>
                <a:spcPts val="0"/>
              </a:spcBef>
              <a:spcAft>
                <a:spcPts val="0"/>
              </a:spcAft>
              <a:buNone/>
              <a:defRPr sz="3600"/>
            </a:lvl6pPr>
            <a:lvl7pPr lvl="6">
              <a:lnSpc>
                <a:spcPct val="115000"/>
              </a:lnSpc>
              <a:spcBef>
                <a:spcPts val="0"/>
              </a:spcBef>
              <a:spcAft>
                <a:spcPts val="0"/>
              </a:spcAft>
              <a:buNone/>
              <a:defRPr sz="3600"/>
            </a:lvl7pPr>
            <a:lvl8pPr lvl="7">
              <a:lnSpc>
                <a:spcPct val="115000"/>
              </a:lnSpc>
              <a:spcBef>
                <a:spcPts val="0"/>
              </a:spcBef>
              <a:spcAft>
                <a:spcPts val="0"/>
              </a:spcAft>
              <a:buNone/>
              <a:defRPr sz="3600"/>
            </a:lvl8pPr>
            <a:lvl9pPr lvl="8">
              <a:lnSpc>
                <a:spcPct val="115000"/>
              </a:lnSpc>
              <a:spcBef>
                <a:spcPts val="0"/>
              </a:spcBef>
              <a:spcAft>
                <a:spcPts val="0"/>
              </a:spcAft>
              <a:buNone/>
              <a:defRPr sz="3600"/>
            </a:lvl9pPr>
          </a:lstStyle>
          <a:p>
            <a:endParaRPr/>
          </a:p>
        </p:txBody>
      </p:sp>
      <p:grpSp>
        <p:nvGrpSpPr>
          <p:cNvPr id="245" name="Google Shape;245;p11"/>
          <p:cNvGrpSpPr/>
          <p:nvPr/>
        </p:nvGrpSpPr>
        <p:grpSpPr>
          <a:xfrm rot="10800000" flipH="1">
            <a:off x="6179902" y="24"/>
            <a:ext cx="2963226" cy="1495659"/>
            <a:chOff x="4306084" y="2701610"/>
            <a:chExt cx="4837921" cy="2441893"/>
          </a:xfrm>
        </p:grpSpPr>
        <p:sp>
          <p:nvSpPr>
            <p:cNvPr id="246" name="Google Shape;246;p11"/>
            <p:cNvSpPr/>
            <p:nvPr/>
          </p:nvSpPr>
          <p:spPr>
            <a:xfrm>
              <a:off x="4306084" y="4485495"/>
              <a:ext cx="4837921" cy="658008"/>
            </a:xfrm>
            <a:custGeom>
              <a:avLst/>
              <a:gdLst/>
              <a:ahLst/>
              <a:cxnLst/>
              <a:rect l="l" t="t" r="r" b="b"/>
              <a:pathLst>
                <a:path w="89824" h="12217" fill="none" extrusionOk="0">
                  <a:moveTo>
                    <a:pt x="85826" y="0"/>
                  </a:moveTo>
                  <a:lnTo>
                    <a:pt x="85826" y="0"/>
                  </a:lnTo>
                  <a:lnTo>
                    <a:pt x="85045" y="291"/>
                  </a:lnTo>
                  <a:lnTo>
                    <a:pt x="84218" y="581"/>
                  </a:lnTo>
                  <a:lnTo>
                    <a:pt x="83370" y="871"/>
                  </a:lnTo>
                  <a:lnTo>
                    <a:pt x="82476" y="1139"/>
                  </a:lnTo>
                  <a:lnTo>
                    <a:pt x="81538" y="1430"/>
                  </a:lnTo>
                  <a:lnTo>
                    <a:pt x="80578" y="1697"/>
                  </a:lnTo>
                  <a:lnTo>
                    <a:pt x="79596" y="1943"/>
                  </a:lnTo>
                  <a:lnTo>
                    <a:pt x="78568" y="2189"/>
                  </a:lnTo>
                  <a:lnTo>
                    <a:pt x="77496" y="2434"/>
                  </a:lnTo>
                  <a:lnTo>
                    <a:pt x="76424" y="2680"/>
                  </a:lnTo>
                  <a:lnTo>
                    <a:pt x="75308" y="2903"/>
                  </a:lnTo>
                  <a:lnTo>
                    <a:pt x="74146" y="3104"/>
                  </a:lnTo>
                  <a:lnTo>
                    <a:pt x="71779" y="3529"/>
                  </a:lnTo>
                  <a:lnTo>
                    <a:pt x="69278" y="3886"/>
                  </a:lnTo>
                  <a:lnTo>
                    <a:pt x="66709" y="4221"/>
                  </a:lnTo>
                  <a:lnTo>
                    <a:pt x="64029" y="4511"/>
                  </a:lnTo>
                  <a:lnTo>
                    <a:pt x="61260" y="4779"/>
                  </a:lnTo>
                  <a:lnTo>
                    <a:pt x="58424" y="4980"/>
                  </a:lnTo>
                  <a:lnTo>
                    <a:pt x="55498" y="5159"/>
                  </a:lnTo>
                  <a:lnTo>
                    <a:pt x="52506" y="5271"/>
                  </a:lnTo>
                  <a:lnTo>
                    <a:pt x="49468" y="5338"/>
                  </a:lnTo>
                  <a:lnTo>
                    <a:pt x="46364" y="5382"/>
                  </a:lnTo>
                  <a:lnTo>
                    <a:pt x="46364" y="5382"/>
                  </a:lnTo>
                  <a:lnTo>
                    <a:pt x="43260" y="5338"/>
                  </a:lnTo>
                  <a:lnTo>
                    <a:pt x="40200" y="5271"/>
                  </a:lnTo>
                  <a:lnTo>
                    <a:pt x="37208" y="5159"/>
                  </a:lnTo>
                  <a:lnTo>
                    <a:pt x="34304" y="4980"/>
                  </a:lnTo>
                  <a:lnTo>
                    <a:pt x="31446" y="4779"/>
                  </a:lnTo>
                  <a:lnTo>
                    <a:pt x="28676" y="4511"/>
                  </a:lnTo>
                  <a:lnTo>
                    <a:pt x="25996" y="4221"/>
                  </a:lnTo>
                  <a:lnTo>
                    <a:pt x="23428" y="3886"/>
                  </a:lnTo>
                  <a:lnTo>
                    <a:pt x="20927" y="3529"/>
                  </a:lnTo>
                  <a:lnTo>
                    <a:pt x="18560" y="3104"/>
                  </a:lnTo>
                  <a:lnTo>
                    <a:pt x="17421" y="2903"/>
                  </a:lnTo>
                  <a:lnTo>
                    <a:pt x="16282" y="2680"/>
                  </a:lnTo>
                  <a:lnTo>
                    <a:pt x="15210" y="2434"/>
                  </a:lnTo>
                  <a:lnTo>
                    <a:pt x="14138" y="2189"/>
                  </a:lnTo>
                  <a:lnTo>
                    <a:pt x="13110" y="1943"/>
                  </a:lnTo>
                  <a:lnTo>
                    <a:pt x="12128" y="1697"/>
                  </a:lnTo>
                  <a:lnTo>
                    <a:pt x="11167" y="1430"/>
                  </a:lnTo>
                  <a:lnTo>
                    <a:pt x="10229" y="1139"/>
                  </a:lnTo>
                  <a:lnTo>
                    <a:pt x="9336" y="871"/>
                  </a:lnTo>
                  <a:lnTo>
                    <a:pt x="8487" y="581"/>
                  </a:lnTo>
                  <a:lnTo>
                    <a:pt x="7661" y="291"/>
                  </a:lnTo>
                  <a:lnTo>
                    <a:pt x="6879" y="0"/>
                  </a:lnTo>
                  <a:lnTo>
                    <a:pt x="6879" y="0"/>
                  </a:lnTo>
                  <a:lnTo>
                    <a:pt x="6075" y="313"/>
                  </a:lnTo>
                  <a:lnTo>
                    <a:pt x="5338" y="648"/>
                  </a:lnTo>
                  <a:lnTo>
                    <a:pt x="4624" y="983"/>
                  </a:lnTo>
                  <a:lnTo>
                    <a:pt x="3976" y="1340"/>
                  </a:lnTo>
                  <a:lnTo>
                    <a:pt x="3351" y="1697"/>
                  </a:lnTo>
                  <a:lnTo>
                    <a:pt x="2793" y="2055"/>
                  </a:lnTo>
                  <a:lnTo>
                    <a:pt x="2279" y="2412"/>
                  </a:lnTo>
                  <a:lnTo>
                    <a:pt x="1810" y="2792"/>
                  </a:lnTo>
                  <a:lnTo>
                    <a:pt x="1386" y="3171"/>
                  </a:lnTo>
                  <a:lnTo>
                    <a:pt x="1028" y="3551"/>
                  </a:lnTo>
                  <a:lnTo>
                    <a:pt x="716" y="3931"/>
                  </a:lnTo>
                  <a:lnTo>
                    <a:pt x="470" y="4310"/>
                  </a:lnTo>
                  <a:lnTo>
                    <a:pt x="269" y="4712"/>
                  </a:lnTo>
                  <a:lnTo>
                    <a:pt x="180" y="4913"/>
                  </a:lnTo>
                  <a:lnTo>
                    <a:pt x="135" y="5114"/>
                  </a:lnTo>
                  <a:lnTo>
                    <a:pt x="68" y="5315"/>
                  </a:lnTo>
                  <a:lnTo>
                    <a:pt x="46" y="5516"/>
                  </a:lnTo>
                  <a:lnTo>
                    <a:pt x="23" y="5717"/>
                  </a:lnTo>
                  <a:lnTo>
                    <a:pt x="1" y="5918"/>
                  </a:lnTo>
                  <a:lnTo>
                    <a:pt x="1" y="5918"/>
                  </a:lnTo>
                  <a:lnTo>
                    <a:pt x="23" y="6142"/>
                  </a:lnTo>
                  <a:lnTo>
                    <a:pt x="46" y="6365"/>
                  </a:lnTo>
                  <a:lnTo>
                    <a:pt x="90" y="6566"/>
                  </a:lnTo>
                  <a:lnTo>
                    <a:pt x="135" y="6789"/>
                  </a:lnTo>
                  <a:lnTo>
                    <a:pt x="224" y="7013"/>
                  </a:lnTo>
                  <a:lnTo>
                    <a:pt x="314" y="7214"/>
                  </a:lnTo>
                  <a:lnTo>
                    <a:pt x="425" y="7437"/>
                  </a:lnTo>
                  <a:lnTo>
                    <a:pt x="537" y="7638"/>
                  </a:lnTo>
                  <a:lnTo>
                    <a:pt x="671" y="7839"/>
                  </a:lnTo>
                  <a:lnTo>
                    <a:pt x="827" y="8062"/>
                  </a:lnTo>
                  <a:lnTo>
                    <a:pt x="1185" y="8464"/>
                  </a:lnTo>
                  <a:lnTo>
                    <a:pt x="1609" y="8866"/>
                  </a:lnTo>
                  <a:lnTo>
                    <a:pt x="2078" y="9268"/>
                  </a:lnTo>
                  <a:lnTo>
                    <a:pt x="2614" y="9670"/>
                  </a:lnTo>
                  <a:lnTo>
                    <a:pt x="3195" y="10050"/>
                  </a:lnTo>
                  <a:lnTo>
                    <a:pt x="3842" y="10430"/>
                  </a:lnTo>
                  <a:lnTo>
                    <a:pt x="4557" y="10809"/>
                  </a:lnTo>
                  <a:lnTo>
                    <a:pt x="5294" y="11167"/>
                  </a:lnTo>
                  <a:lnTo>
                    <a:pt x="6098" y="11524"/>
                  </a:lnTo>
                  <a:lnTo>
                    <a:pt x="6969" y="11881"/>
                  </a:lnTo>
                  <a:lnTo>
                    <a:pt x="7862" y="12216"/>
                  </a:lnTo>
                  <a:lnTo>
                    <a:pt x="84844" y="12216"/>
                  </a:lnTo>
                  <a:lnTo>
                    <a:pt x="89824" y="9871"/>
                  </a:lnTo>
                  <a:lnTo>
                    <a:pt x="89824" y="1988"/>
                  </a:lnTo>
                  <a:lnTo>
                    <a:pt x="89824" y="1988"/>
                  </a:lnTo>
                  <a:lnTo>
                    <a:pt x="89400" y="1720"/>
                  </a:lnTo>
                  <a:lnTo>
                    <a:pt x="88975" y="1474"/>
                  </a:lnTo>
                  <a:lnTo>
                    <a:pt x="88506" y="1206"/>
                  </a:lnTo>
                  <a:lnTo>
                    <a:pt x="88015" y="961"/>
                  </a:lnTo>
                  <a:lnTo>
                    <a:pt x="87501" y="715"/>
                  </a:lnTo>
                  <a:lnTo>
                    <a:pt x="86965" y="469"/>
                  </a:lnTo>
                  <a:lnTo>
                    <a:pt x="85826" y="0"/>
                  </a:lnTo>
                  <a:lnTo>
                    <a:pt x="85826" y="0"/>
                  </a:lnTo>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latin typeface="Sora"/>
                <a:ea typeface="Sora"/>
                <a:cs typeface="Sora"/>
                <a:sym typeface="Sora"/>
              </a:endParaRPr>
            </a:p>
          </p:txBody>
        </p:sp>
        <p:sp>
          <p:nvSpPr>
            <p:cNvPr id="247" name="Google Shape;247;p11"/>
            <p:cNvSpPr/>
            <p:nvPr/>
          </p:nvSpPr>
          <p:spPr>
            <a:xfrm>
              <a:off x="4306084" y="3738493"/>
              <a:ext cx="4837921" cy="747038"/>
            </a:xfrm>
            <a:custGeom>
              <a:avLst/>
              <a:gdLst/>
              <a:ahLst/>
              <a:cxnLst/>
              <a:rect l="l" t="t" r="r" b="b"/>
              <a:pathLst>
                <a:path w="89824" h="13870" fill="none" extrusionOk="0">
                  <a:moveTo>
                    <a:pt x="79372" y="0"/>
                  </a:moveTo>
                  <a:lnTo>
                    <a:pt x="79372" y="0"/>
                  </a:lnTo>
                  <a:lnTo>
                    <a:pt x="77764" y="380"/>
                  </a:lnTo>
                  <a:lnTo>
                    <a:pt x="76067" y="737"/>
                  </a:lnTo>
                  <a:lnTo>
                    <a:pt x="74325" y="1072"/>
                  </a:lnTo>
                  <a:lnTo>
                    <a:pt x="72494" y="1407"/>
                  </a:lnTo>
                  <a:lnTo>
                    <a:pt x="70595" y="1698"/>
                  </a:lnTo>
                  <a:lnTo>
                    <a:pt x="68652" y="1966"/>
                  </a:lnTo>
                  <a:lnTo>
                    <a:pt x="66642" y="2234"/>
                  </a:lnTo>
                  <a:lnTo>
                    <a:pt x="64565" y="2457"/>
                  </a:lnTo>
                  <a:lnTo>
                    <a:pt x="62444" y="2658"/>
                  </a:lnTo>
                  <a:lnTo>
                    <a:pt x="60278" y="2859"/>
                  </a:lnTo>
                  <a:lnTo>
                    <a:pt x="58044" y="3015"/>
                  </a:lnTo>
                  <a:lnTo>
                    <a:pt x="55789" y="3127"/>
                  </a:lnTo>
                  <a:lnTo>
                    <a:pt x="53488" y="3239"/>
                  </a:lnTo>
                  <a:lnTo>
                    <a:pt x="51143" y="3306"/>
                  </a:lnTo>
                  <a:lnTo>
                    <a:pt x="48754" y="3350"/>
                  </a:lnTo>
                  <a:lnTo>
                    <a:pt x="46364" y="3373"/>
                  </a:lnTo>
                  <a:lnTo>
                    <a:pt x="46364" y="3373"/>
                  </a:lnTo>
                  <a:lnTo>
                    <a:pt x="43952" y="3350"/>
                  </a:lnTo>
                  <a:lnTo>
                    <a:pt x="41563" y="3306"/>
                  </a:lnTo>
                  <a:lnTo>
                    <a:pt x="39218" y="3239"/>
                  </a:lnTo>
                  <a:lnTo>
                    <a:pt x="36917" y="3127"/>
                  </a:lnTo>
                  <a:lnTo>
                    <a:pt x="34662" y="3015"/>
                  </a:lnTo>
                  <a:lnTo>
                    <a:pt x="32451" y="2859"/>
                  </a:lnTo>
                  <a:lnTo>
                    <a:pt x="30262" y="2658"/>
                  </a:lnTo>
                  <a:lnTo>
                    <a:pt x="28140" y="2457"/>
                  </a:lnTo>
                  <a:lnTo>
                    <a:pt x="26086" y="2234"/>
                  </a:lnTo>
                  <a:lnTo>
                    <a:pt x="24053" y="1966"/>
                  </a:lnTo>
                  <a:lnTo>
                    <a:pt x="22111" y="1698"/>
                  </a:lnTo>
                  <a:lnTo>
                    <a:pt x="20212" y="1407"/>
                  </a:lnTo>
                  <a:lnTo>
                    <a:pt x="18381" y="1072"/>
                  </a:lnTo>
                  <a:lnTo>
                    <a:pt x="16639" y="737"/>
                  </a:lnTo>
                  <a:lnTo>
                    <a:pt x="14942" y="380"/>
                  </a:lnTo>
                  <a:lnTo>
                    <a:pt x="13334" y="0"/>
                  </a:lnTo>
                  <a:lnTo>
                    <a:pt x="13334" y="0"/>
                  </a:lnTo>
                  <a:lnTo>
                    <a:pt x="11815" y="380"/>
                  </a:lnTo>
                  <a:lnTo>
                    <a:pt x="10386" y="782"/>
                  </a:lnTo>
                  <a:lnTo>
                    <a:pt x="9046" y="1229"/>
                  </a:lnTo>
                  <a:lnTo>
                    <a:pt x="7773" y="1653"/>
                  </a:lnTo>
                  <a:lnTo>
                    <a:pt x="6589" y="2122"/>
                  </a:lnTo>
                  <a:lnTo>
                    <a:pt x="5495" y="2591"/>
                  </a:lnTo>
                  <a:lnTo>
                    <a:pt x="4490" y="3060"/>
                  </a:lnTo>
                  <a:lnTo>
                    <a:pt x="4021" y="3328"/>
                  </a:lnTo>
                  <a:lnTo>
                    <a:pt x="3574" y="3574"/>
                  </a:lnTo>
                  <a:lnTo>
                    <a:pt x="3150" y="3819"/>
                  </a:lnTo>
                  <a:lnTo>
                    <a:pt x="2770" y="4087"/>
                  </a:lnTo>
                  <a:lnTo>
                    <a:pt x="2391" y="4333"/>
                  </a:lnTo>
                  <a:lnTo>
                    <a:pt x="2056" y="4601"/>
                  </a:lnTo>
                  <a:lnTo>
                    <a:pt x="1743" y="4869"/>
                  </a:lnTo>
                  <a:lnTo>
                    <a:pt x="1430" y="5137"/>
                  </a:lnTo>
                  <a:lnTo>
                    <a:pt x="1162" y="5405"/>
                  </a:lnTo>
                  <a:lnTo>
                    <a:pt x="939" y="5673"/>
                  </a:lnTo>
                  <a:lnTo>
                    <a:pt x="716" y="5941"/>
                  </a:lnTo>
                  <a:lnTo>
                    <a:pt x="537" y="6231"/>
                  </a:lnTo>
                  <a:lnTo>
                    <a:pt x="381" y="6499"/>
                  </a:lnTo>
                  <a:lnTo>
                    <a:pt x="247" y="6790"/>
                  </a:lnTo>
                  <a:lnTo>
                    <a:pt x="135" y="7058"/>
                  </a:lnTo>
                  <a:lnTo>
                    <a:pt x="68" y="7348"/>
                  </a:lnTo>
                  <a:lnTo>
                    <a:pt x="23" y="7638"/>
                  </a:lnTo>
                  <a:lnTo>
                    <a:pt x="1" y="7929"/>
                  </a:lnTo>
                  <a:lnTo>
                    <a:pt x="1" y="7929"/>
                  </a:lnTo>
                  <a:lnTo>
                    <a:pt x="23" y="8130"/>
                  </a:lnTo>
                  <a:lnTo>
                    <a:pt x="46" y="8331"/>
                  </a:lnTo>
                  <a:lnTo>
                    <a:pt x="68" y="8532"/>
                  </a:lnTo>
                  <a:lnTo>
                    <a:pt x="135" y="8733"/>
                  </a:lnTo>
                  <a:lnTo>
                    <a:pt x="180" y="8934"/>
                  </a:lnTo>
                  <a:lnTo>
                    <a:pt x="269" y="9135"/>
                  </a:lnTo>
                  <a:lnTo>
                    <a:pt x="470" y="9537"/>
                  </a:lnTo>
                  <a:lnTo>
                    <a:pt x="716" y="9916"/>
                  </a:lnTo>
                  <a:lnTo>
                    <a:pt x="1028" y="10318"/>
                  </a:lnTo>
                  <a:lnTo>
                    <a:pt x="1386" y="10698"/>
                  </a:lnTo>
                  <a:lnTo>
                    <a:pt x="1810" y="11055"/>
                  </a:lnTo>
                  <a:lnTo>
                    <a:pt x="2279" y="11435"/>
                  </a:lnTo>
                  <a:lnTo>
                    <a:pt x="2793" y="11792"/>
                  </a:lnTo>
                  <a:lnTo>
                    <a:pt x="3351" y="12150"/>
                  </a:lnTo>
                  <a:lnTo>
                    <a:pt x="3976" y="12507"/>
                  </a:lnTo>
                  <a:lnTo>
                    <a:pt x="4624" y="12864"/>
                  </a:lnTo>
                  <a:lnTo>
                    <a:pt x="5338" y="13199"/>
                  </a:lnTo>
                  <a:lnTo>
                    <a:pt x="6075" y="13534"/>
                  </a:lnTo>
                  <a:lnTo>
                    <a:pt x="6879" y="13869"/>
                  </a:lnTo>
                  <a:lnTo>
                    <a:pt x="6879" y="13869"/>
                  </a:lnTo>
                  <a:lnTo>
                    <a:pt x="7661" y="13557"/>
                  </a:lnTo>
                  <a:lnTo>
                    <a:pt x="8487" y="13266"/>
                  </a:lnTo>
                  <a:lnTo>
                    <a:pt x="9336" y="12976"/>
                  </a:lnTo>
                  <a:lnTo>
                    <a:pt x="10229" y="12708"/>
                  </a:lnTo>
                  <a:lnTo>
                    <a:pt x="11167" y="12440"/>
                  </a:lnTo>
                  <a:lnTo>
                    <a:pt x="12128" y="12172"/>
                  </a:lnTo>
                  <a:lnTo>
                    <a:pt x="13110" y="11904"/>
                  </a:lnTo>
                  <a:lnTo>
                    <a:pt x="14138" y="11658"/>
                  </a:lnTo>
                  <a:lnTo>
                    <a:pt x="15210" y="11413"/>
                  </a:lnTo>
                  <a:lnTo>
                    <a:pt x="16282" y="11189"/>
                  </a:lnTo>
                  <a:lnTo>
                    <a:pt x="17421" y="10966"/>
                  </a:lnTo>
                  <a:lnTo>
                    <a:pt x="18560" y="10743"/>
                  </a:lnTo>
                  <a:lnTo>
                    <a:pt x="20927" y="10318"/>
                  </a:lnTo>
                  <a:lnTo>
                    <a:pt x="23428" y="9961"/>
                  </a:lnTo>
                  <a:lnTo>
                    <a:pt x="25996" y="9626"/>
                  </a:lnTo>
                  <a:lnTo>
                    <a:pt x="28676" y="9336"/>
                  </a:lnTo>
                  <a:lnTo>
                    <a:pt x="31446" y="9068"/>
                  </a:lnTo>
                  <a:lnTo>
                    <a:pt x="34304" y="8867"/>
                  </a:lnTo>
                  <a:lnTo>
                    <a:pt x="37208" y="8688"/>
                  </a:lnTo>
                  <a:lnTo>
                    <a:pt x="40200" y="8576"/>
                  </a:lnTo>
                  <a:lnTo>
                    <a:pt x="43260" y="8509"/>
                  </a:lnTo>
                  <a:lnTo>
                    <a:pt x="46364" y="8487"/>
                  </a:lnTo>
                  <a:lnTo>
                    <a:pt x="46364" y="8487"/>
                  </a:lnTo>
                  <a:lnTo>
                    <a:pt x="49468" y="8509"/>
                  </a:lnTo>
                  <a:lnTo>
                    <a:pt x="52506" y="8576"/>
                  </a:lnTo>
                  <a:lnTo>
                    <a:pt x="55498" y="8688"/>
                  </a:lnTo>
                  <a:lnTo>
                    <a:pt x="58424" y="8867"/>
                  </a:lnTo>
                  <a:lnTo>
                    <a:pt x="61260" y="9068"/>
                  </a:lnTo>
                  <a:lnTo>
                    <a:pt x="64029" y="9336"/>
                  </a:lnTo>
                  <a:lnTo>
                    <a:pt x="66709" y="9626"/>
                  </a:lnTo>
                  <a:lnTo>
                    <a:pt x="69278" y="9961"/>
                  </a:lnTo>
                  <a:lnTo>
                    <a:pt x="71779" y="10318"/>
                  </a:lnTo>
                  <a:lnTo>
                    <a:pt x="74146" y="10743"/>
                  </a:lnTo>
                  <a:lnTo>
                    <a:pt x="75308" y="10966"/>
                  </a:lnTo>
                  <a:lnTo>
                    <a:pt x="76424" y="11189"/>
                  </a:lnTo>
                  <a:lnTo>
                    <a:pt x="77496" y="11413"/>
                  </a:lnTo>
                  <a:lnTo>
                    <a:pt x="78568" y="11658"/>
                  </a:lnTo>
                  <a:lnTo>
                    <a:pt x="79596" y="11904"/>
                  </a:lnTo>
                  <a:lnTo>
                    <a:pt x="80578" y="12172"/>
                  </a:lnTo>
                  <a:lnTo>
                    <a:pt x="81538" y="12440"/>
                  </a:lnTo>
                  <a:lnTo>
                    <a:pt x="82476" y="12708"/>
                  </a:lnTo>
                  <a:lnTo>
                    <a:pt x="83370" y="12976"/>
                  </a:lnTo>
                  <a:lnTo>
                    <a:pt x="84218" y="13266"/>
                  </a:lnTo>
                  <a:lnTo>
                    <a:pt x="85045" y="13557"/>
                  </a:lnTo>
                  <a:lnTo>
                    <a:pt x="85826" y="13869"/>
                  </a:lnTo>
                  <a:lnTo>
                    <a:pt x="85826" y="13869"/>
                  </a:lnTo>
                  <a:lnTo>
                    <a:pt x="86965" y="13378"/>
                  </a:lnTo>
                  <a:lnTo>
                    <a:pt x="88015" y="12887"/>
                  </a:lnTo>
                  <a:lnTo>
                    <a:pt x="88506" y="12641"/>
                  </a:lnTo>
                  <a:lnTo>
                    <a:pt x="88975" y="12395"/>
                  </a:lnTo>
                  <a:lnTo>
                    <a:pt x="89400" y="12127"/>
                  </a:lnTo>
                  <a:lnTo>
                    <a:pt x="89824" y="11859"/>
                  </a:lnTo>
                  <a:lnTo>
                    <a:pt x="89824" y="3998"/>
                  </a:lnTo>
                  <a:lnTo>
                    <a:pt x="89824" y="3998"/>
                  </a:lnTo>
                  <a:lnTo>
                    <a:pt x="89377" y="3708"/>
                  </a:lnTo>
                  <a:lnTo>
                    <a:pt x="88886" y="3440"/>
                  </a:lnTo>
                  <a:lnTo>
                    <a:pt x="88395" y="3149"/>
                  </a:lnTo>
                  <a:lnTo>
                    <a:pt x="87859" y="2881"/>
                  </a:lnTo>
                  <a:lnTo>
                    <a:pt x="87300" y="2613"/>
                  </a:lnTo>
                  <a:lnTo>
                    <a:pt x="86697" y="2368"/>
                  </a:lnTo>
                  <a:lnTo>
                    <a:pt x="86094" y="2100"/>
                  </a:lnTo>
                  <a:lnTo>
                    <a:pt x="85447" y="1854"/>
                  </a:lnTo>
                  <a:lnTo>
                    <a:pt x="84084" y="1363"/>
                  </a:lnTo>
                  <a:lnTo>
                    <a:pt x="82610" y="871"/>
                  </a:lnTo>
                  <a:lnTo>
                    <a:pt x="81047" y="425"/>
                  </a:lnTo>
                  <a:lnTo>
                    <a:pt x="79372" y="0"/>
                  </a:lnTo>
                  <a:lnTo>
                    <a:pt x="79372" y="0"/>
                  </a:lnTo>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latin typeface="Sora"/>
                <a:ea typeface="Sora"/>
                <a:cs typeface="Sora"/>
                <a:sym typeface="Sora"/>
              </a:endParaRPr>
            </a:p>
          </p:txBody>
        </p:sp>
        <p:sp>
          <p:nvSpPr>
            <p:cNvPr id="248" name="Google Shape;248;p11"/>
            <p:cNvSpPr/>
            <p:nvPr/>
          </p:nvSpPr>
          <p:spPr>
            <a:xfrm>
              <a:off x="4306084" y="2701610"/>
              <a:ext cx="4837921" cy="1036913"/>
            </a:xfrm>
            <a:custGeom>
              <a:avLst/>
              <a:gdLst/>
              <a:ahLst/>
              <a:cxnLst/>
              <a:rect l="l" t="t" r="r" b="b"/>
              <a:pathLst>
                <a:path w="89824" h="19252" fill="none" extrusionOk="0">
                  <a:moveTo>
                    <a:pt x="46364" y="1"/>
                  </a:moveTo>
                  <a:lnTo>
                    <a:pt x="46364" y="1"/>
                  </a:lnTo>
                  <a:lnTo>
                    <a:pt x="43974" y="1"/>
                  </a:lnTo>
                  <a:lnTo>
                    <a:pt x="41607" y="45"/>
                  </a:lnTo>
                  <a:lnTo>
                    <a:pt x="39307" y="135"/>
                  </a:lnTo>
                  <a:lnTo>
                    <a:pt x="37007" y="224"/>
                  </a:lnTo>
                  <a:lnTo>
                    <a:pt x="34773" y="358"/>
                  </a:lnTo>
                  <a:lnTo>
                    <a:pt x="32562" y="492"/>
                  </a:lnTo>
                  <a:lnTo>
                    <a:pt x="30418" y="671"/>
                  </a:lnTo>
                  <a:lnTo>
                    <a:pt x="28319" y="872"/>
                  </a:lnTo>
                  <a:lnTo>
                    <a:pt x="26264" y="1117"/>
                  </a:lnTo>
                  <a:lnTo>
                    <a:pt x="24254" y="1363"/>
                  </a:lnTo>
                  <a:lnTo>
                    <a:pt x="22334" y="1631"/>
                  </a:lnTo>
                  <a:lnTo>
                    <a:pt x="20436" y="1921"/>
                  </a:lnTo>
                  <a:lnTo>
                    <a:pt x="18627" y="2234"/>
                  </a:lnTo>
                  <a:lnTo>
                    <a:pt x="16885" y="2569"/>
                  </a:lnTo>
                  <a:lnTo>
                    <a:pt x="15187" y="2926"/>
                  </a:lnTo>
                  <a:lnTo>
                    <a:pt x="13579" y="3306"/>
                  </a:lnTo>
                  <a:lnTo>
                    <a:pt x="12038" y="3708"/>
                  </a:lnTo>
                  <a:lnTo>
                    <a:pt x="10587" y="4110"/>
                  </a:lnTo>
                  <a:lnTo>
                    <a:pt x="9224" y="4534"/>
                  </a:lnTo>
                  <a:lnTo>
                    <a:pt x="7929" y="4981"/>
                  </a:lnTo>
                  <a:lnTo>
                    <a:pt x="6723" y="5450"/>
                  </a:lnTo>
                  <a:lnTo>
                    <a:pt x="5606" y="5919"/>
                  </a:lnTo>
                  <a:lnTo>
                    <a:pt x="4579" y="6410"/>
                  </a:lnTo>
                  <a:lnTo>
                    <a:pt x="4110" y="6656"/>
                  </a:lnTo>
                  <a:lnTo>
                    <a:pt x="3641" y="6901"/>
                  </a:lnTo>
                  <a:lnTo>
                    <a:pt x="3217" y="7169"/>
                  </a:lnTo>
                  <a:lnTo>
                    <a:pt x="2815" y="7415"/>
                  </a:lnTo>
                  <a:lnTo>
                    <a:pt x="2435" y="7683"/>
                  </a:lnTo>
                  <a:lnTo>
                    <a:pt x="2100" y="7951"/>
                  </a:lnTo>
                  <a:lnTo>
                    <a:pt x="1765" y="8219"/>
                  </a:lnTo>
                  <a:lnTo>
                    <a:pt x="1475" y="8487"/>
                  </a:lnTo>
                  <a:lnTo>
                    <a:pt x="1185" y="8755"/>
                  </a:lnTo>
                  <a:lnTo>
                    <a:pt x="961" y="9023"/>
                  </a:lnTo>
                  <a:lnTo>
                    <a:pt x="738" y="9313"/>
                  </a:lnTo>
                  <a:lnTo>
                    <a:pt x="537" y="9581"/>
                  </a:lnTo>
                  <a:lnTo>
                    <a:pt x="381" y="9872"/>
                  </a:lnTo>
                  <a:lnTo>
                    <a:pt x="247" y="10140"/>
                  </a:lnTo>
                  <a:lnTo>
                    <a:pt x="135" y="10430"/>
                  </a:lnTo>
                  <a:lnTo>
                    <a:pt x="68" y="10720"/>
                  </a:lnTo>
                  <a:lnTo>
                    <a:pt x="23" y="11011"/>
                  </a:lnTo>
                  <a:lnTo>
                    <a:pt x="1" y="11301"/>
                  </a:lnTo>
                  <a:lnTo>
                    <a:pt x="1" y="11301"/>
                  </a:lnTo>
                  <a:lnTo>
                    <a:pt x="23" y="11591"/>
                  </a:lnTo>
                  <a:lnTo>
                    <a:pt x="68" y="11882"/>
                  </a:lnTo>
                  <a:lnTo>
                    <a:pt x="135" y="12172"/>
                  </a:lnTo>
                  <a:lnTo>
                    <a:pt x="247" y="12462"/>
                  </a:lnTo>
                  <a:lnTo>
                    <a:pt x="381" y="12730"/>
                  </a:lnTo>
                  <a:lnTo>
                    <a:pt x="537" y="13021"/>
                  </a:lnTo>
                  <a:lnTo>
                    <a:pt x="716" y="13289"/>
                  </a:lnTo>
                  <a:lnTo>
                    <a:pt x="939" y="13557"/>
                  </a:lnTo>
                  <a:lnTo>
                    <a:pt x="1162" y="13847"/>
                  </a:lnTo>
                  <a:lnTo>
                    <a:pt x="1430" y="14115"/>
                  </a:lnTo>
                  <a:lnTo>
                    <a:pt x="1743" y="14383"/>
                  </a:lnTo>
                  <a:lnTo>
                    <a:pt x="2056" y="14629"/>
                  </a:lnTo>
                  <a:lnTo>
                    <a:pt x="2391" y="14897"/>
                  </a:lnTo>
                  <a:lnTo>
                    <a:pt x="2770" y="15165"/>
                  </a:lnTo>
                  <a:lnTo>
                    <a:pt x="3150" y="15410"/>
                  </a:lnTo>
                  <a:lnTo>
                    <a:pt x="3574" y="15678"/>
                  </a:lnTo>
                  <a:lnTo>
                    <a:pt x="4021" y="15924"/>
                  </a:lnTo>
                  <a:lnTo>
                    <a:pt x="4490" y="16170"/>
                  </a:lnTo>
                  <a:lnTo>
                    <a:pt x="5495" y="16661"/>
                  </a:lnTo>
                  <a:lnTo>
                    <a:pt x="6589" y="17130"/>
                  </a:lnTo>
                  <a:lnTo>
                    <a:pt x="7773" y="17577"/>
                  </a:lnTo>
                  <a:lnTo>
                    <a:pt x="9046" y="18023"/>
                  </a:lnTo>
                  <a:lnTo>
                    <a:pt x="10386" y="18447"/>
                  </a:lnTo>
                  <a:lnTo>
                    <a:pt x="11815" y="18849"/>
                  </a:lnTo>
                  <a:lnTo>
                    <a:pt x="13334" y="19251"/>
                  </a:lnTo>
                  <a:lnTo>
                    <a:pt x="13334" y="19251"/>
                  </a:lnTo>
                  <a:lnTo>
                    <a:pt x="14942" y="18872"/>
                  </a:lnTo>
                  <a:lnTo>
                    <a:pt x="16639" y="18492"/>
                  </a:lnTo>
                  <a:lnTo>
                    <a:pt x="18381" y="18157"/>
                  </a:lnTo>
                  <a:lnTo>
                    <a:pt x="20212" y="17845"/>
                  </a:lnTo>
                  <a:lnTo>
                    <a:pt x="22111" y="17532"/>
                  </a:lnTo>
                  <a:lnTo>
                    <a:pt x="24053" y="17264"/>
                  </a:lnTo>
                  <a:lnTo>
                    <a:pt x="26086" y="16996"/>
                  </a:lnTo>
                  <a:lnTo>
                    <a:pt x="28140" y="16773"/>
                  </a:lnTo>
                  <a:lnTo>
                    <a:pt x="30262" y="16572"/>
                  </a:lnTo>
                  <a:lnTo>
                    <a:pt x="32451" y="16393"/>
                  </a:lnTo>
                  <a:lnTo>
                    <a:pt x="34662" y="16237"/>
                  </a:lnTo>
                  <a:lnTo>
                    <a:pt x="36917" y="16103"/>
                  </a:lnTo>
                  <a:lnTo>
                    <a:pt x="39218" y="15991"/>
                  </a:lnTo>
                  <a:lnTo>
                    <a:pt x="41563" y="15924"/>
                  </a:lnTo>
                  <a:lnTo>
                    <a:pt x="43952" y="15879"/>
                  </a:lnTo>
                  <a:lnTo>
                    <a:pt x="46364" y="15857"/>
                  </a:lnTo>
                  <a:lnTo>
                    <a:pt x="46364" y="15857"/>
                  </a:lnTo>
                  <a:lnTo>
                    <a:pt x="48754" y="15879"/>
                  </a:lnTo>
                  <a:lnTo>
                    <a:pt x="51143" y="15924"/>
                  </a:lnTo>
                  <a:lnTo>
                    <a:pt x="53488" y="15991"/>
                  </a:lnTo>
                  <a:lnTo>
                    <a:pt x="55789" y="16103"/>
                  </a:lnTo>
                  <a:lnTo>
                    <a:pt x="58044" y="16237"/>
                  </a:lnTo>
                  <a:lnTo>
                    <a:pt x="60278" y="16393"/>
                  </a:lnTo>
                  <a:lnTo>
                    <a:pt x="62444" y="16572"/>
                  </a:lnTo>
                  <a:lnTo>
                    <a:pt x="64565" y="16773"/>
                  </a:lnTo>
                  <a:lnTo>
                    <a:pt x="66642" y="16996"/>
                  </a:lnTo>
                  <a:lnTo>
                    <a:pt x="68652" y="17264"/>
                  </a:lnTo>
                  <a:lnTo>
                    <a:pt x="70595" y="17532"/>
                  </a:lnTo>
                  <a:lnTo>
                    <a:pt x="72494" y="17845"/>
                  </a:lnTo>
                  <a:lnTo>
                    <a:pt x="74325" y="18157"/>
                  </a:lnTo>
                  <a:lnTo>
                    <a:pt x="76067" y="18492"/>
                  </a:lnTo>
                  <a:lnTo>
                    <a:pt x="77764" y="18872"/>
                  </a:lnTo>
                  <a:lnTo>
                    <a:pt x="79372" y="19251"/>
                  </a:lnTo>
                  <a:lnTo>
                    <a:pt x="79372" y="19251"/>
                  </a:lnTo>
                  <a:lnTo>
                    <a:pt x="81047" y="18805"/>
                  </a:lnTo>
                  <a:lnTo>
                    <a:pt x="82610" y="18358"/>
                  </a:lnTo>
                  <a:lnTo>
                    <a:pt x="84084" y="17889"/>
                  </a:lnTo>
                  <a:lnTo>
                    <a:pt x="85447" y="17398"/>
                  </a:lnTo>
                  <a:lnTo>
                    <a:pt x="86094" y="17130"/>
                  </a:lnTo>
                  <a:lnTo>
                    <a:pt x="86697" y="16884"/>
                  </a:lnTo>
                  <a:lnTo>
                    <a:pt x="87300" y="16616"/>
                  </a:lnTo>
                  <a:lnTo>
                    <a:pt x="87859" y="16348"/>
                  </a:lnTo>
                  <a:lnTo>
                    <a:pt x="88395" y="16080"/>
                  </a:lnTo>
                  <a:lnTo>
                    <a:pt x="88886" y="15812"/>
                  </a:lnTo>
                  <a:lnTo>
                    <a:pt x="89377" y="15522"/>
                  </a:lnTo>
                  <a:lnTo>
                    <a:pt x="89824" y="15254"/>
                  </a:lnTo>
                  <a:lnTo>
                    <a:pt x="89824" y="7370"/>
                  </a:lnTo>
                  <a:lnTo>
                    <a:pt x="89824" y="7370"/>
                  </a:lnTo>
                  <a:lnTo>
                    <a:pt x="89176" y="6968"/>
                  </a:lnTo>
                  <a:lnTo>
                    <a:pt x="88462" y="6566"/>
                  </a:lnTo>
                  <a:lnTo>
                    <a:pt x="87702" y="6187"/>
                  </a:lnTo>
                  <a:lnTo>
                    <a:pt x="86876" y="5807"/>
                  </a:lnTo>
                  <a:lnTo>
                    <a:pt x="86005" y="5450"/>
                  </a:lnTo>
                  <a:lnTo>
                    <a:pt x="85067" y="5092"/>
                  </a:lnTo>
                  <a:lnTo>
                    <a:pt x="84084" y="4735"/>
                  </a:lnTo>
                  <a:lnTo>
                    <a:pt x="83057" y="4400"/>
                  </a:lnTo>
                  <a:lnTo>
                    <a:pt x="81985" y="4065"/>
                  </a:lnTo>
                  <a:lnTo>
                    <a:pt x="80846" y="3752"/>
                  </a:lnTo>
                  <a:lnTo>
                    <a:pt x="79663" y="3440"/>
                  </a:lnTo>
                  <a:lnTo>
                    <a:pt x="78434" y="3149"/>
                  </a:lnTo>
                  <a:lnTo>
                    <a:pt x="77161" y="2859"/>
                  </a:lnTo>
                  <a:lnTo>
                    <a:pt x="75844" y="2569"/>
                  </a:lnTo>
                  <a:lnTo>
                    <a:pt x="74504" y="2323"/>
                  </a:lnTo>
                  <a:lnTo>
                    <a:pt x="73097" y="2055"/>
                  </a:lnTo>
                  <a:lnTo>
                    <a:pt x="71667" y="1832"/>
                  </a:lnTo>
                  <a:lnTo>
                    <a:pt x="70193" y="1609"/>
                  </a:lnTo>
                  <a:lnTo>
                    <a:pt x="68675" y="1385"/>
                  </a:lnTo>
                  <a:lnTo>
                    <a:pt x="67134" y="1184"/>
                  </a:lnTo>
                  <a:lnTo>
                    <a:pt x="65548" y="1006"/>
                  </a:lnTo>
                  <a:lnTo>
                    <a:pt x="63940" y="827"/>
                  </a:lnTo>
                  <a:lnTo>
                    <a:pt x="62310" y="671"/>
                  </a:lnTo>
                  <a:lnTo>
                    <a:pt x="60635" y="537"/>
                  </a:lnTo>
                  <a:lnTo>
                    <a:pt x="58938" y="425"/>
                  </a:lnTo>
                  <a:lnTo>
                    <a:pt x="57196" y="313"/>
                  </a:lnTo>
                  <a:lnTo>
                    <a:pt x="55454" y="202"/>
                  </a:lnTo>
                  <a:lnTo>
                    <a:pt x="53667" y="135"/>
                  </a:lnTo>
                  <a:lnTo>
                    <a:pt x="51880" y="68"/>
                  </a:lnTo>
                  <a:lnTo>
                    <a:pt x="50049" y="23"/>
                  </a:lnTo>
                  <a:lnTo>
                    <a:pt x="48218" y="1"/>
                  </a:lnTo>
                  <a:lnTo>
                    <a:pt x="46364" y="1"/>
                  </a:lnTo>
                  <a:lnTo>
                    <a:pt x="46364" y="1"/>
                  </a:lnTo>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latin typeface="Sora"/>
                <a:ea typeface="Sora"/>
                <a:cs typeface="Sora"/>
                <a:sym typeface="Sora"/>
              </a:endParaRPr>
            </a:p>
          </p:txBody>
        </p:sp>
      </p:grpSp>
      <p:sp>
        <p:nvSpPr>
          <p:cNvPr id="249" name="Google Shape;249;p11"/>
          <p:cNvSpPr txBox="1">
            <a:spLocks noGrp="1"/>
          </p:cNvSpPr>
          <p:nvPr>
            <p:ph type="subTitle" idx="1"/>
          </p:nvPr>
        </p:nvSpPr>
        <p:spPr>
          <a:xfrm>
            <a:off x="278850" y="2976125"/>
            <a:ext cx="1387800" cy="1192200"/>
          </a:xfrm>
          <a:prstGeom prst="rect">
            <a:avLst/>
          </a:prstGeom>
        </p:spPr>
        <p:txBody>
          <a:bodyPr spcFirstLastPara="1" wrap="square" lIns="91425" tIns="91425" rIns="91425" bIns="91425" anchor="t" anchorCtr="0">
            <a:noAutofit/>
          </a:bodyPr>
          <a:lstStyle>
            <a:lvl1pPr lvl="0">
              <a:lnSpc>
                <a:spcPct val="115000"/>
              </a:lnSpc>
              <a:spcBef>
                <a:spcPts val="0"/>
              </a:spcBef>
              <a:spcAft>
                <a:spcPts val="0"/>
              </a:spcAft>
              <a:buClr>
                <a:schemeClr val="lt1"/>
              </a:buClr>
              <a:buSzPts val="1200"/>
              <a:buFont typeface="Sora Light"/>
              <a:buNone/>
              <a:defRPr sz="1200">
                <a:latin typeface="Sora Light"/>
                <a:ea typeface="Sora Light"/>
                <a:cs typeface="Sora Light"/>
                <a:sym typeface="Sora Ligh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0" name="Google Shape;250;p11"/>
          <p:cNvSpPr txBox="1">
            <a:spLocks noGrp="1"/>
          </p:cNvSpPr>
          <p:nvPr>
            <p:ph type="subTitle" idx="3"/>
          </p:nvPr>
        </p:nvSpPr>
        <p:spPr>
          <a:xfrm>
            <a:off x="1720650" y="2589300"/>
            <a:ext cx="1387800" cy="1192200"/>
          </a:xfrm>
          <a:prstGeom prst="rect">
            <a:avLst/>
          </a:prstGeom>
        </p:spPr>
        <p:txBody>
          <a:bodyPr spcFirstLastPara="1" wrap="square" lIns="91425" tIns="91425" rIns="91425" bIns="91425" anchor="t" anchorCtr="0">
            <a:noAutofit/>
          </a:bodyPr>
          <a:lstStyle>
            <a:lvl1pPr lvl="0">
              <a:lnSpc>
                <a:spcPct val="115000"/>
              </a:lnSpc>
              <a:spcBef>
                <a:spcPts val="0"/>
              </a:spcBef>
              <a:spcAft>
                <a:spcPts val="0"/>
              </a:spcAft>
              <a:buClr>
                <a:schemeClr val="lt1"/>
              </a:buClr>
              <a:buSzPts val="1200"/>
              <a:buFont typeface="Sora Light"/>
              <a:buNone/>
              <a:defRPr sz="1200">
                <a:latin typeface="Sora Light"/>
                <a:ea typeface="Sora Light"/>
                <a:cs typeface="Sora Light"/>
                <a:sym typeface="Sora Ligh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1" name="Google Shape;251;p11"/>
          <p:cNvSpPr txBox="1">
            <a:spLocks noGrp="1"/>
          </p:cNvSpPr>
          <p:nvPr>
            <p:ph type="subTitle" idx="4"/>
          </p:nvPr>
        </p:nvSpPr>
        <p:spPr>
          <a:xfrm>
            <a:off x="3155400" y="2306650"/>
            <a:ext cx="1387800" cy="1192200"/>
          </a:xfrm>
          <a:prstGeom prst="rect">
            <a:avLst/>
          </a:prstGeom>
        </p:spPr>
        <p:txBody>
          <a:bodyPr spcFirstLastPara="1" wrap="square" lIns="91425" tIns="91425" rIns="91425" bIns="91425" anchor="t" anchorCtr="0">
            <a:noAutofit/>
          </a:bodyPr>
          <a:lstStyle>
            <a:lvl1pPr lvl="0">
              <a:lnSpc>
                <a:spcPct val="115000"/>
              </a:lnSpc>
              <a:spcBef>
                <a:spcPts val="0"/>
              </a:spcBef>
              <a:spcAft>
                <a:spcPts val="0"/>
              </a:spcAft>
              <a:buClr>
                <a:schemeClr val="lt1"/>
              </a:buClr>
              <a:buSzPts val="1200"/>
              <a:buFont typeface="Sora Light"/>
              <a:buNone/>
              <a:defRPr sz="1200">
                <a:latin typeface="Sora Light"/>
                <a:ea typeface="Sora Light"/>
                <a:cs typeface="Sora Light"/>
                <a:sym typeface="Sora Ligh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2" name="Google Shape;252;p11"/>
          <p:cNvSpPr txBox="1">
            <a:spLocks noGrp="1"/>
          </p:cNvSpPr>
          <p:nvPr>
            <p:ph type="subTitle" idx="5"/>
          </p:nvPr>
        </p:nvSpPr>
        <p:spPr>
          <a:xfrm>
            <a:off x="4597200" y="1993200"/>
            <a:ext cx="1387800" cy="1192200"/>
          </a:xfrm>
          <a:prstGeom prst="rect">
            <a:avLst/>
          </a:prstGeom>
        </p:spPr>
        <p:txBody>
          <a:bodyPr spcFirstLastPara="1" wrap="square" lIns="91425" tIns="91425" rIns="91425" bIns="91425" anchor="t" anchorCtr="0">
            <a:noAutofit/>
          </a:bodyPr>
          <a:lstStyle>
            <a:lvl1pPr lvl="0">
              <a:lnSpc>
                <a:spcPct val="115000"/>
              </a:lnSpc>
              <a:spcBef>
                <a:spcPts val="0"/>
              </a:spcBef>
              <a:spcAft>
                <a:spcPts val="0"/>
              </a:spcAft>
              <a:buClr>
                <a:schemeClr val="lt1"/>
              </a:buClr>
              <a:buSzPts val="1200"/>
              <a:buFont typeface="Sora Light"/>
              <a:buNone/>
              <a:defRPr sz="1200">
                <a:latin typeface="Sora Light"/>
                <a:ea typeface="Sora Light"/>
                <a:cs typeface="Sora Light"/>
                <a:sym typeface="Sora Ligh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3" name="Google Shape;253;p11"/>
          <p:cNvSpPr txBox="1">
            <a:spLocks noGrp="1"/>
          </p:cNvSpPr>
          <p:nvPr>
            <p:ph type="subTitle" idx="6"/>
          </p:nvPr>
        </p:nvSpPr>
        <p:spPr>
          <a:xfrm>
            <a:off x="6031950" y="1649100"/>
            <a:ext cx="1387800" cy="1192200"/>
          </a:xfrm>
          <a:prstGeom prst="rect">
            <a:avLst/>
          </a:prstGeom>
        </p:spPr>
        <p:txBody>
          <a:bodyPr spcFirstLastPara="1" wrap="square" lIns="91425" tIns="91425" rIns="91425" bIns="91425" anchor="t" anchorCtr="0">
            <a:noAutofit/>
          </a:bodyPr>
          <a:lstStyle>
            <a:lvl1pPr lvl="0">
              <a:lnSpc>
                <a:spcPct val="115000"/>
              </a:lnSpc>
              <a:spcBef>
                <a:spcPts val="0"/>
              </a:spcBef>
              <a:spcAft>
                <a:spcPts val="0"/>
              </a:spcAft>
              <a:buClr>
                <a:schemeClr val="lt1"/>
              </a:buClr>
              <a:buSzPts val="1200"/>
              <a:buFont typeface="Sora Light"/>
              <a:buNone/>
              <a:defRPr sz="1200">
                <a:latin typeface="Sora Light"/>
                <a:ea typeface="Sora Light"/>
                <a:cs typeface="Sora Light"/>
                <a:sym typeface="Sora Ligh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4" name="Google Shape;254;p11"/>
          <p:cNvSpPr txBox="1">
            <a:spLocks noGrp="1"/>
          </p:cNvSpPr>
          <p:nvPr>
            <p:ph type="subTitle" idx="7"/>
          </p:nvPr>
        </p:nvSpPr>
        <p:spPr>
          <a:xfrm>
            <a:off x="7473750" y="1277950"/>
            <a:ext cx="1387800" cy="1192200"/>
          </a:xfrm>
          <a:prstGeom prst="rect">
            <a:avLst/>
          </a:prstGeom>
        </p:spPr>
        <p:txBody>
          <a:bodyPr spcFirstLastPara="1" wrap="square" lIns="91425" tIns="91425" rIns="91425" bIns="91425" anchor="t" anchorCtr="0">
            <a:noAutofit/>
          </a:bodyPr>
          <a:lstStyle>
            <a:lvl1pPr lvl="0">
              <a:lnSpc>
                <a:spcPct val="115000"/>
              </a:lnSpc>
              <a:spcBef>
                <a:spcPts val="0"/>
              </a:spcBef>
              <a:spcAft>
                <a:spcPts val="0"/>
              </a:spcAft>
              <a:buClr>
                <a:schemeClr val="lt1"/>
              </a:buClr>
              <a:buSzPts val="1200"/>
              <a:buFont typeface="Sora Light"/>
              <a:buNone/>
              <a:defRPr sz="1200">
                <a:latin typeface="Sora Light"/>
                <a:ea typeface="Sora Light"/>
                <a:cs typeface="Sora Light"/>
                <a:sym typeface="Sora Ligh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grpSp>
        <p:nvGrpSpPr>
          <p:cNvPr id="255" name="Google Shape;255;p11"/>
          <p:cNvGrpSpPr/>
          <p:nvPr/>
        </p:nvGrpSpPr>
        <p:grpSpPr>
          <a:xfrm>
            <a:off x="2674998" y="2923250"/>
            <a:ext cx="6470027" cy="2221724"/>
            <a:chOff x="2674998" y="2923250"/>
            <a:chExt cx="6470027" cy="2221724"/>
          </a:xfrm>
        </p:grpSpPr>
        <p:sp>
          <p:nvSpPr>
            <p:cNvPr id="256" name="Google Shape;256;p11"/>
            <p:cNvSpPr/>
            <p:nvPr/>
          </p:nvSpPr>
          <p:spPr>
            <a:xfrm flipH="1">
              <a:off x="2674998" y="2923250"/>
              <a:ext cx="6469577" cy="2221028"/>
            </a:xfrm>
            <a:custGeom>
              <a:avLst/>
              <a:gdLst/>
              <a:ahLst/>
              <a:cxnLst/>
              <a:rect l="l" t="t" r="r" b="b"/>
              <a:pathLst>
                <a:path w="409856" h="140705" extrusionOk="0">
                  <a:moveTo>
                    <a:pt x="31655" y="0"/>
                  </a:moveTo>
                  <a:lnTo>
                    <a:pt x="0" y="140608"/>
                  </a:lnTo>
                  <a:lnTo>
                    <a:pt x="198782" y="140640"/>
                  </a:lnTo>
                  <a:lnTo>
                    <a:pt x="409856" y="140705"/>
                  </a:lnTo>
                  <a:close/>
                </a:path>
              </a:pathLst>
            </a:custGeom>
            <a:gradFill>
              <a:gsLst>
                <a:gs pos="0">
                  <a:schemeClr val="accent3"/>
                </a:gs>
                <a:gs pos="35000">
                  <a:schemeClr val="accent3"/>
                </a:gs>
                <a:gs pos="100000">
                  <a:schemeClr val="accent1"/>
                </a:gs>
              </a:gsLst>
              <a:lin ang="8099331" scaled="0"/>
            </a:gradFill>
            <a:ln>
              <a:noFill/>
            </a:ln>
          </p:spPr>
          <p:txBody>
            <a:bodyPr/>
            <a:lstStyle/>
            <a:p>
              <a:endParaRPr lang="en-AU"/>
            </a:p>
          </p:txBody>
        </p:sp>
        <p:sp>
          <p:nvSpPr>
            <p:cNvPr id="257" name="Google Shape;257;p11"/>
            <p:cNvSpPr/>
            <p:nvPr/>
          </p:nvSpPr>
          <p:spPr>
            <a:xfrm flipH="1">
              <a:off x="8645446" y="2924025"/>
              <a:ext cx="499579" cy="2220949"/>
            </a:xfrm>
            <a:custGeom>
              <a:avLst/>
              <a:gdLst/>
              <a:ahLst/>
              <a:cxnLst/>
              <a:rect l="l" t="t" r="r" b="b"/>
              <a:pathLst>
                <a:path w="31649" h="140700" extrusionOk="0">
                  <a:moveTo>
                    <a:pt x="31649" y="0"/>
                  </a:moveTo>
                  <a:lnTo>
                    <a:pt x="0" y="140700"/>
                  </a:lnTo>
                  <a:lnTo>
                    <a:pt x="65" y="53185"/>
                  </a:lnTo>
                  <a:close/>
                </a:path>
              </a:pathLst>
            </a:custGeom>
            <a:solidFill>
              <a:schemeClr val="accent5"/>
            </a:solidFill>
            <a:ln>
              <a:noFill/>
            </a:ln>
          </p:spPr>
          <p:txBody>
            <a:bodyPr/>
            <a:lstStyle/>
            <a:p>
              <a:endParaRPr lang="en-AU"/>
            </a:p>
          </p:txBody>
        </p:sp>
      </p:grpSp>
      <p:sp>
        <p:nvSpPr>
          <p:cNvPr id="258" name="Google Shape;258;p11"/>
          <p:cNvSpPr txBox="1">
            <a:spLocks noGrp="1"/>
          </p:cNvSpPr>
          <p:nvPr>
            <p:ph type="title" idx="8"/>
          </p:nvPr>
        </p:nvSpPr>
        <p:spPr>
          <a:xfrm>
            <a:off x="228600" y="4774929"/>
            <a:ext cx="1939200" cy="189300"/>
          </a:xfrm>
          <a:prstGeom prst="rect">
            <a:avLst/>
          </a:prstGeom>
        </p:spPr>
        <p:txBody>
          <a:bodyPr spcFirstLastPara="1" wrap="square" lIns="0" tIns="0" rIns="0" bIns="0" anchor="ctr" anchorCtr="0">
            <a:noAutofit/>
          </a:bodyPr>
          <a:lstStyle>
            <a:lvl1pPr lvl="0">
              <a:spcBef>
                <a:spcPts val="0"/>
              </a:spcBef>
              <a:spcAft>
                <a:spcPts val="0"/>
              </a:spcAft>
              <a:buNone/>
              <a:defRPr sz="900">
                <a:solidFill>
                  <a:schemeClr val="accent5"/>
                </a:solidFill>
                <a:latin typeface="Sora"/>
                <a:ea typeface="Sora"/>
                <a:cs typeface="Sora"/>
                <a:sym typeface="Sora"/>
              </a:defRPr>
            </a:lvl1pPr>
            <a:lvl2pPr lvl="1">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2pPr>
            <a:lvl3pPr lvl="2">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3pPr>
            <a:lvl4pPr lvl="3">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4pPr>
            <a:lvl5pPr lvl="4">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5pPr>
            <a:lvl6pPr lvl="5">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6pPr>
            <a:lvl7pPr lvl="6">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7pPr>
            <a:lvl8pPr lvl="7">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8pPr>
            <a:lvl9pPr lvl="8">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body - Alt 2">
  <p:cSld name="BLANK_1_1_1_1_1_1_1_1_1_1_7">
    <p:spTree>
      <p:nvGrpSpPr>
        <p:cNvPr id="1" name="Shape 259"/>
        <p:cNvGrpSpPr/>
        <p:nvPr/>
      </p:nvGrpSpPr>
      <p:grpSpPr>
        <a:xfrm>
          <a:off x="0" y="0"/>
          <a:ext cx="0" cy="0"/>
          <a:chOff x="0" y="0"/>
          <a:chExt cx="0" cy="0"/>
        </a:xfrm>
      </p:grpSpPr>
      <p:sp>
        <p:nvSpPr>
          <p:cNvPr id="260" name="Google Shape;260;p12"/>
          <p:cNvSpPr/>
          <p:nvPr/>
        </p:nvSpPr>
        <p:spPr>
          <a:xfrm>
            <a:off x="5050850" y="3243900"/>
            <a:ext cx="4093093" cy="1899657"/>
          </a:xfrm>
          <a:custGeom>
            <a:avLst/>
            <a:gdLst/>
            <a:ahLst/>
            <a:cxnLst/>
            <a:rect l="l" t="t" r="r" b="b"/>
            <a:pathLst>
              <a:path w="115714" h="54955" fill="none" extrusionOk="0">
                <a:moveTo>
                  <a:pt x="115714" y="0"/>
                </a:moveTo>
                <a:lnTo>
                  <a:pt x="115714" y="0"/>
                </a:lnTo>
                <a:lnTo>
                  <a:pt x="113184" y="224"/>
                </a:lnTo>
                <a:lnTo>
                  <a:pt x="110579" y="447"/>
                </a:lnTo>
                <a:lnTo>
                  <a:pt x="107938" y="744"/>
                </a:lnTo>
                <a:lnTo>
                  <a:pt x="105296" y="1079"/>
                </a:lnTo>
                <a:lnTo>
                  <a:pt x="102580" y="1451"/>
                </a:lnTo>
                <a:lnTo>
                  <a:pt x="99827" y="1898"/>
                </a:lnTo>
                <a:lnTo>
                  <a:pt x="97036" y="2382"/>
                </a:lnTo>
                <a:lnTo>
                  <a:pt x="94208" y="2902"/>
                </a:lnTo>
                <a:lnTo>
                  <a:pt x="91381" y="3461"/>
                </a:lnTo>
                <a:lnTo>
                  <a:pt x="88516" y="4093"/>
                </a:lnTo>
                <a:lnTo>
                  <a:pt x="85614" y="4763"/>
                </a:lnTo>
                <a:lnTo>
                  <a:pt x="82674" y="5470"/>
                </a:lnTo>
                <a:lnTo>
                  <a:pt x="79735" y="6251"/>
                </a:lnTo>
                <a:lnTo>
                  <a:pt x="76758" y="7032"/>
                </a:lnTo>
                <a:lnTo>
                  <a:pt x="73782" y="7925"/>
                </a:lnTo>
                <a:lnTo>
                  <a:pt x="70805" y="8818"/>
                </a:lnTo>
                <a:lnTo>
                  <a:pt x="70805" y="8818"/>
                </a:lnTo>
                <a:lnTo>
                  <a:pt x="67308" y="9935"/>
                </a:lnTo>
                <a:lnTo>
                  <a:pt x="63885" y="11088"/>
                </a:lnTo>
                <a:lnTo>
                  <a:pt x="60499" y="12279"/>
                </a:lnTo>
                <a:lnTo>
                  <a:pt x="57187" y="13506"/>
                </a:lnTo>
                <a:lnTo>
                  <a:pt x="53950" y="14772"/>
                </a:lnTo>
                <a:lnTo>
                  <a:pt x="50788" y="16074"/>
                </a:lnTo>
                <a:lnTo>
                  <a:pt x="47662" y="17413"/>
                </a:lnTo>
                <a:lnTo>
                  <a:pt x="44611" y="18753"/>
                </a:lnTo>
                <a:lnTo>
                  <a:pt x="41635" y="20167"/>
                </a:lnTo>
                <a:lnTo>
                  <a:pt x="38770" y="21580"/>
                </a:lnTo>
                <a:lnTo>
                  <a:pt x="35942" y="22994"/>
                </a:lnTo>
                <a:lnTo>
                  <a:pt x="33226" y="24445"/>
                </a:lnTo>
                <a:lnTo>
                  <a:pt x="30547" y="25934"/>
                </a:lnTo>
                <a:lnTo>
                  <a:pt x="28017" y="27422"/>
                </a:lnTo>
                <a:lnTo>
                  <a:pt x="25524" y="28947"/>
                </a:lnTo>
                <a:lnTo>
                  <a:pt x="23180" y="30473"/>
                </a:lnTo>
                <a:lnTo>
                  <a:pt x="20873" y="31998"/>
                </a:lnTo>
                <a:lnTo>
                  <a:pt x="18715" y="33561"/>
                </a:lnTo>
                <a:lnTo>
                  <a:pt x="16632" y="35086"/>
                </a:lnTo>
                <a:lnTo>
                  <a:pt x="14660" y="36649"/>
                </a:lnTo>
                <a:lnTo>
                  <a:pt x="12762" y="38212"/>
                </a:lnTo>
                <a:lnTo>
                  <a:pt x="11013" y="39775"/>
                </a:lnTo>
                <a:lnTo>
                  <a:pt x="9376" y="41337"/>
                </a:lnTo>
                <a:lnTo>
                  <a:pt x="7814" y="42900"/>
                </a:lnTo>
                <a:lnTo>
                  <a:pt x="6400" y="44425"/>
                </a:lnTo>
                <a:lnTo>
                  <a:pt x="5098" y="45988"/>
                </a:lnTo>
                <a:lnTo>
                  <a:pt x="4502" y="46732"/>
                </a:lnTo>
                <a:lnTo>
                  <a:pt x="3944" y="47514"/>
                </a:lnTo>
                <a:lnTo>
                  <a:pt x="3386" y="48258"/>
                </a:lnTo>
                <a:lnTo>
                  <a:pt x="2902" y="49039"/>
                </a:lnTo>
                <a:lnTo>
                  <a:pt x="2419" y="49783"/>
                </a:lnTo>
                <a:lnTo>
                  <a:pt x="1972" y="50527"/>
                </a:lnTo>
                <a:lnTo>
                  <a:pt x="1563" y="51272"/>
                </a:lnTo>
                <a:lnTo>
                  <a:pt x="1191" y="52016"/>
                </a:lnTo>
                <a:lnTo>
                  <a:pt x="819" y="52760"/>
                </a:lnTo>
                <a:lnTo>
                  <a:pt x="521" y="53504"/>
                </a:lnTo>
                <a:lnTo>
                  <a:pt x="223" y="54248"/>
                </a:lnTo>
                <a:lnTo>
                  <a:pt x="0" y="54955"/>
                </a:lnTo>
                <a:lnTo>
                  <a:pt x="115714" y="54955"/>
                </a:lnTo>
                <a:lnTo>
                  <a:pt x="115714" y="0"/>
                </a:lnTo>
                <a:lnTo>
                  <a:pt x="115714" y="0"/>
                </a:lnTo>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latin typeface="Sora"/>
              <a:ea typeface="Sora"/>
              <a:cs typeface="Sora"/>
              <a:sym typeface="Sora"/>
            </a:endParaRPr>
          </a:p>
        </p:txBody>
      </p:sp>
      <p:sp>
        <p:nvSpPr>
          <p:cNvPr id="261" name="Google Shape;261;p12"/>
          <p:cNvSpPr/>
          <p:nvPr/>
        </p:nvSpPr>
        <p:spPr>
          <a:xfrm>
            <a:off x="6123025" y="-3887"/>
            <a:ext cx="3022650" cy="837525"/>
          </a:xfrm>
          <a:custGeom>
            <a:avLst/>
            <a:gdLst/>
            <a:ahLst/>
            <a:cxnLst/>
            <a:rect l="l" t="t" r="r" b="b"/>
            <a:pathLst>
              <a:path w="120906" h="33501" extrusionOk="0">
                <a:moveTo>
                  <a:pt x="0" y="1"/>
                </a:moveTo>
                <a:lnTo>
                  <a:pt x="36409" y="33501"/>
                </a:lnTo>
                <a:lnTo>
                  <a:pt x="120847" y="20748"/>
                </a:lnTo>
                <a:lnTo>
                  <a:pt x="120906" y="0"/>
                </a:lnTo>
                <a:close/>
              </a:path>
            </a:pathLst>
          </a:custGeom>
          <a:gradFill>
            <a:gsLst>
              <a:gs pos="0">
                <a:schemeClr val="accent2"/>
              </a:gs>
              <a:gs pos="37000">
                <a:schemeClr val="lt2"/>
              </a:gs>
              <a:gs pos="92000">
                <a:schemeClr val="accent1"/>
              </a:gs>
              <a:gs pos="100000">
                <a:schemeClr val="accent1"/>
              </a:gs>
            </a:gsLst>
            <a:lin ang="10800025" scaled="0"/>
          </a:gradFill>
          <a:ln>
            <a:noFill/>
          </a:ln>
          <a:effectLst>
            <a:outerShdw blurRad="700088" dist="219075" dir="5700000" algn="bl" rotWithShape="0">
              <a:schemeClr val="lt2">
                <a:alpha val="40000"/>
              </a:schemeClr>
            </a:outerShdw>
          </a:effectLst>
        </p:spPr>
        <p:txBody>
          <a:bodyPr/>
          <a:lstStyle/>
          <a:p>
            <a:endParaRPr lang="en-AU"/>
          </a:p>
        </p:txBody>
      </p:sp>
      <p:sp>
        <p:nvSpPr>
          <p:cNvPr id="262" name="Google Shape;262;p12"/>
          <p:cNvSpPr txBox="1">
            <a:spLocks noGrp="1"/>
          </p:cNvSpPr>
          <p:nvPr>
            <p:ph type="title"/>
          </p:nvPr>
        </p:nvSpPr>
        <p:spPr>
          <a:xfrm>
            <a:off x="1143300" y="1526963"/>
            <a:ext cx="2197500" cy="402000"/>
          </a:xfrm>
          <a:prstGeom prst="rect">
            <a:avLst/>
          </a:prstGeom>
        </p:spPr>
        <p:txBody>
          <a:bodyPr spcFirstLastPara="1" wrap="square" lIns="91425" tIns="91425" rIns="91425" bIns="91425" anchor="b" anchorCtr="0">
            <a:noAutofit/>
          </a:bodyPr>
          <a:lstStyle>
            <a:lvl1pPr lvl="0">
              <a:spcBef>
                <a:spcPts val="0"/>
              </a:spcBef>
              <a:spcAft>
                <a:spcPts val="0"/>
              </a:spcAft>
              <a:buNone/>
              <a:defRPr sz="1200">
                <a:latin typeface="Sora Medium"/>
                <a:ea typeface="Sora Medium"/>
                <a:cs typeface="Sora Medium"/>
                <a:sym typeface="Sora Medium"/>
              </a:defRPr>
            </a:lvl1pPr>
            <a:lvl2pPr lvl="1">
              <a:spcBef>
                <a:spcPts val="0"/>
              </a:spcBef>
              <a:spcAft>
                <a:spcPts val="0"/>
              </a:spcAft>
              <a:buClr>
                <a:schemeClr val="lt1"/>
              </a:buClr>
              <a:buSzPts val="1200"/>
              <a:buFont typeface="Sora Medium"/>
              <a:buNone/>
              <a:defRPr sz="1200">
                <a:latin typeface="Sora Medium"/>
                <a:ea typeface="Sora Medium"/>
                <a:cs typeface="Sora Medium"/>
                <a:sym typeface="Sora Medium"/>
              </a:defRPr>
            </a:lvl2pPr>
            <a:lvl3pPr lvl="2">
              <a:spcBef>
                <a:spcPts val="0"/>
              </a:spcBef>
              <a:spcAft>
                <a:spcPts val="0"/>
              </a:spcAft>
              <a:buClr>
                <a:schemeClr val="lt1"/>
              </a:buClr>
              <a:buSzPts val="1200"/>
              <a:buFont typeface="Sora Medium"/>
              <a:buNone/>
              <a:defRPr sz="1200">
                <a:latin typeface="Sora Medium"/>
                <a:ea typeface="Sora Medium"/>
                <a:cs typeface="Sora Medium"/>
                <a:sym typeface="Sora Medium"/>
              </a:defRPr>
            </a:lvl3pPr>
            <a:lvl4pPr lvl="3">
              <a:spcBef>
                <a:spcPts val="0"/>
              </a:spcBef>
              <a:spcAft>
                <a:spcPts val="0"/>
              </a:spcAft>
              <a:buClr>
                <a:schemeClr val="lt1"/>
              </a:buClr>
              <a:buSzPts val="1200"/>
              <a:buFont typeface="Sora Medium"/>
              <a:buNone/>
              <a:defRPr sz="1200">
                <a:latin typeface="Sora Medium"/>
                <a:ea typeface="Sora Medium"/>
                <a:cs typeface="Sora Medium"/>
                <a:sym typeface="Sora Medium"/>
              </a:defRPr>
            </a:lvl4pPr>
            <a:lvl5pPr lvl="4">
              <a:spcBef>
                <a:spcPts val="0"/>
              </a:spcBef>
              <a:spcAft>
                <a:spcPts val="0"/>
              </a:spcAft>
              <a:buClr>
                <a:schemeClr val="lt1"/>
              </a:buClr>
              <a:buSzPts val="1200"/>
              <a:buFont typeface="Sora Medium"/>
              <a:buNone/>
              <a:defRPr sz="1200">
                <a:latin typeface="Sora Medium"/>
                <a:ea typeface="Sora Medium"/>
                <a:cs typeface="Sora Medium"/>
                <a:sym typeface="Sora Medium"/>
              </a:defRPr>
            </a:lvl5pPr>
            <a:lvl6pPr lvl="5">
              <a:spcBef>
                <a:spcPts val="0"/>
              </a:spcBef>
              <a:spcAft>
                <a:spcPts val="0"/>
              </a:spcAft>
              <a:buClr>
                <a:schemeClr val="lt1"/>
              </a:buClr>
              <a:buSzPts val="1200"/>
              <a:buFont typeface="Sora Medium"/>
              <a:buNone/>
              <a:defRPr sz="1200">
                <a:latin typeface="Sora Medium"/>
                <a:ea typeface="Sora Medium"/>
                <a:cs typeface="Sora Medium"/>
                <a:sym typeface="Sora Medium"/>
              </a:defRPr>
            </a:lvl6pPr>
            <a:lvl7pPr lvl="6">
              <a:spcBef>
                <a:spcPts val="0"/>
              </a:spcBef>
              <a:spcAft>
                <a:spcPts val="0"/>
              </a:spcAft>
              <a:buClr>
                <a:schemeClr val="lt1"/>
              </a:buClr>
              <a:buSzPts val="1200"/>
              <a:buFont typeface="Sora Medium"/>
              <a:buNone/>
              <a:defRPr sz="1200">
                <a:latin typeface="Sora Medium"/>
                <a:ea typeface="Sora Medium"/>
                <a:cs typeface="Sora Medium"/>
                <a:sym typeface="Sora Medium"/>
              </a:defRPr>
            </a:lvl7pPr>
            <a:lvl8pPr lvl="7">
              <a:spcBef>
                <a:spcPts val="0"/>
              </a:spcBef>
              <a:spcAft>
                <a:spcPts val="0"/>
              </a:spcAft>
              <a:buClr>
                <a:schemeClr val="lt1"/>
              </a:buClr>
              <a:buSzPts val="1200"/>
              <a:buFont typeface="Sora Medium"/>
              <a:buNone/>
              <a:defRPr sz="1200">
                <a:latin typeface="Sora Medium"/>
                <a:ea typeface="Sora Medium"/>
                <a:cs typeface="Sora Medium"/>
                <a:sym typeface="Sora Medium"/>
              </a:defRPr>
            </a:lvl8pPr>
            <a:lvl9pPr lvl="8">
              <a:spcBef>
                <a:spcPts val="0"/>
              </a:spcBef>
              <a:spcAft>
                <a:spcPts val="0"/>
              </a:spcAft>
              <a:buClr>
                <a:schemeClr val="lt1"/>
              </a:buClr>
              <a:buSzPts val="1200"/>
              <a:buFont typeface="Sora Medium"/>
              <a:buNone/>
              <a:defRPr sz="1200">
                <a:latin typeface="Sora Medium"/>
                <a:ea typeface="Sora Medium"/>
                <a:cs typeface="Sora Medium"/>
                <a:sym typeface="Sora Medium"/>
              </a:defRPr>
            </a:lvl9pPr>
          </a:lstStyle>
          <a:p>
            <a:endParaRPr/>
          </a:p>
        </p:txBody>
      </p:sp>
      <p:sp>
        <p:nvSpPr>
          <p:cNvPr id="263" name="Google Shape;263;p12"/>
          <p:cNvSpPr txBox="1">
            <a:spLocks noGrp="1"/>
          </p:cNvSpPr>
          <p:nvPr>
            <p:ph type="title" idx="2"/>
          </p:nvPr>
        </p:nvSpPr>
        <p:spPr>
          <a:xfrm>
            <a:off x="3820750" y="1526963"/>
            <a:ext cx="2197500" cy="402000"/>
          </a:xfrm>
          <a:prstGeom prst="rect">
            <a:avLst/>
          </a:prstGeom>
        </p:spPr>
        <p:txBody>
          <a:bodyPr spcFirstLastPara="1" wrap="square" lIns="0" tIns="91425" rIns="91425" bIns="91425" anchor="b" anchorCtr="0">
            <a:noAutofit/>
          </a:bodyPr>
          <a:lstStyle>
            <a:lvl1pPr lvl="0">
              <a:spcBef>
                <a:spcPts val="0"/>
              </a:spcBef>
              <a:spcAft>
                <a:spcPts val="0"/>
              </a:spcAft>
              <a:buNone/>
              <a:defRPr sz="1200">
                <a:latin typeface="Sora Medium"/>
                <a:ea typeface="Sora Medium"/>
                <a:cs typeface="Sora Medium"/>
                <a:sym typeface="Sora Medium"/>
              </a:defRPr>
            </a:lvl1pPr>
            <a:lvl2pPr lvl="1">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2pPr>
            <a:lvl3pPr lvl="2">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3pPr>
            <a:lvl4pPr lvl="3">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4pPr>
            <a:lvl5pPr lvl="4">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5pPr>
            <a:lvl6pPr lvl="5">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6pPr>
            <a:lvl7pPr lvl="6">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7pPr>
            <a:lvl8pPr lvl="7">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8pPr>
            <a:lvl9pPr lvl="8">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9pPr>
          </a:lstStyle>
          <a:p>
            <a:endParaRPr/>
          </a:p>
        </p:txBody>
      </p:sp>
      <p:sp>
        <p:nvSpPr>
          <p:cNvPr id="264" name="Google Shape;264;p12"/>
          <p:cNvSpPr txBox="1">
            <a:spLocks noGrp="1"/>
          </p:cNvSpPr>
          <p:nvPr>
            <p:ph type="title" idx="3"/>
          </p:nvPr>
        </p:nvSpPr>
        <p:spPr>
          <a:xfrm>
            <a:off x="1129950" y="1992625"/>
            <a:ext cx="2024700" cy="6888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1000"/>
              <a:buFont typeface="Sora"/>
              <a:buNone/>
              <a:defRPr sz="1000">
                <a:latin typeface="Sora"/>
                <a:ea typeface="Sora"/>
                <a:cs typeface="Sora"/>
                <a:sym typeface="Sora"/>
              </a:defRPr>
            </a:lvl1pPr>
            <a:lvl2pPr lvl="1">
              <a:spcBef>
                <a:spcPts val="0"/>
              </a:spcBef>
              <a:spcAft>
                <a:spcPts val="0"/>
              </a:spcAft>
              <a:buClr>
                <a:schemeClr val="lt1"/>
              </a:buClr>
              <a:buSzPts val="3000"/>
              <a:buNone/>
              <a:defRPr>
                <a:solidFill>
                  <a:schemeClr val="lt1"/>
                </a:solidFill>
              </a:defRPr>
            </a:lvl2pPr>
            <a:lvl3pPr lvl="2">
              <a:spcBef>
                <a:spcPts val="0"/>
              </a:spcBef>
              <a:spcAft>
                <a:spcPts val="0"/>
              </a:spcAft>
              <a:buClr>
                <a:schemeClr val="lt1"/>
              </a:buClr>
              <a:buSzPts val="3000"/>
              <a:buNone/>
              <a:defRPr>
                <a:solidFill>
                  <a:schemeClr val="lt1"/>
                </a:solidFill>
              </a:defRPr>
            </a:lvl3pPr>
            <a:lvl4pPr lvl="3">
              <a:spcBef>
                <a:spcPts val="0"/>
              </a:spcBef>
              <a:spcAft>
                <a:spcPts val="0"/>
              </a:spcAft>
              <a:buClr>
                <a:schemeClr val="lt1"/>
              </a:buClr>
              <a:buSzPts val="3000"/>
              <a:buNone/>
              <a:defRPr>
                <a:solidFill>
                  <a:schemeClr val="lt1"/>
                </a:solidFill>
              </a:defRPr>
            </a:lvl4pPr>
            <a:lvl5pPr lvl="4">
              <a:spcBef>
                <a:spcPts val="0"/>
              </a:spcBef>
              <a:spcAft>
                <a:spcPts val="0"/>
              </a:spcAft>
              <a:buClr>
                <a:schemeClr val="lt1"/>
              </a:buClr>
              <a:buSzPts val="3000"/>
              <a:buNone/>
              <a:defRPr>
                <a:solidFill>
                  <a:schemeClr val="lt1"/>
                </a:solidFill>
              </a:defRPr>
            </a:lvl5pPr>
            <a:lvl6pPr lvl="5">
              <a:spcBef>
                <a:spcPts val="0"/>
              </a:spcBef>
              <a:spcAft>
                <a:spcPts val="0"/>
              </a:spcAft>
              <a:buClr>
                <a:schemeClr val="lt1"/>
              </a:buClr>
              <a:buSzPts val="3000"/>
              <a:buNone/>
              <a:defRPr>
                <a:solidFill>
                  <a:schemeClr val="lt1"/>
                </a:solidFill>
              </a:defRPr>
            </a:lvl6pPr>
            <a:lvl7pPr lvl="6">
              <a:spcBef>
                <a:spcPts val="0"/>
              </a:spcBef>
              <a:spcAft>
                <a:spcPts val="0"/>
              </a:spcAft>
              <a:buClr>
                <a:schemeClr val="lt1"/>
              </a:buClr>
              <a:buSzPts val="3000"/>
              <a:buNone/>
              <a:defRPr>
                <a:solidFill>
                  <a:schemeClr val="lt1"/>
                </a:solidFill>
              </a:defRPr>
            </a:lvl7pPr>
            <a:lvl8pPr lvl="7">
              <a:spcBef>
                <a:spcPts val="0"/>
              </a:spcBef>
              <a:spcAft>
                <a:spcPts val="0"/>
              </a:spcAft>
              <a:buClr>
                <a:schemeClr val="lt1"/>
              </a:buClr>
              <a:buSzPts val="3000"/>
              <a:buNone/>
              <a:defRPr>
                <a:solidFill>
                  <a:schemeClr val="lt1"/>
                </a:solidFill>
              </a:defRPr>
            </a:lvl8pPr>
            <a:lvl9pPr lvl="8">
              <a:spcBef>
                <a:spcPts val="0"/>
              </a:spcBef>
              <a:spcAft>
                <a:spcPts val="0"/>
              </a:spcAft>
              <a:buClr>
                <a:schemeClr val="lt1"/>
              </a:buClr>
              <a:buSzPts val="3000"/>
              <a:buNone/>
              <a:defRPr>
                <a:solidFill>
                  <a:schemeClr val="lt1"/>
                </a:solidFill>
              </a:defRPr>
            </a:lvl9pPr>
          </a:lstStyle>
          <a:p>
            <a:endParaRPr/>
          </a:p>
        </p:txBody>
      </p:sp>
      <p:sp>
        <p:nvSpPr>
          <p:cNvPr id="265" name="Google Shape;265;p12"/>
          <p:cNvSpPr txBox="1">
            <a:spLocks noGrp="1"/>
          </p:cNvSpPr>
          <p:nvPr>
            <p:ph type="title" idx="4"/>
          </p:nvPr>
        </p:nvSpPr>
        <p:spPr>
          <a:xfrm>
            <a:off x="1129950" y="2801602"/>
            <a:ext cx="2024700" cy="6888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1000"/>
              <a:buFont typeface="Sora"/>
              <a:buNone/>
              <a:defRPr sz="1000">
                <a:latin typeface="Sora"/>
                <a:ea typeface="Sora"/>
                <a:cs typeface="Sora"/>
                <a:sym typeface="Sora"/>
              </a:defRPr>
            </a:lvl1pPr>
            <a:lvl2pPr lvl="1">
              <a:spcBef>
                <a:spcPts val="0"/>
              </a:spcBef>
              <a:spcAft>
                <a:spcPts val="0"/>
              </a:spcAft>
              <a:buClr>
                <a:schemeClr val="lt1"/>
              </a:buClr>
              <a:buSzPts val="3000"/>
              <a:buNone/>
              <a:defRPr>
                <a:solidFill>
                  <a:schemeClr val="lt1"/>
                </a:solidFill>
              </a:defRPr>
            </a:lvl2pPr>
            <a:lvl3pPr lvl="2">
              <a:spcBef>
                <a:spcPts val="0"/>
              </a:spcBef>
              <a:spcAft>
                <a:spcPts val="0"/>
              </a:spcAft>
              <a:buClr>
                <a:schemeClr val="lt1"/>
              </a:buClr>
              <a:buSzPts val="3000"/>
              <a:buNone/>
              <a:defRPr>
                <a:solidFill>
                  <a:schemeClr val="lt1"/>
                </a:solidFill>
              </a:defRPr>
            </a:lvl3pPr>
            <a:lvl4pPr lvl="3">
              <a:spcBef>
                <a:spcPts val="0"/>
              </a:spcBef>
              <a:spcAft>
                <a:spcPts val="0"/>
              </a:spcAft>
              <a:buClr>
                <a:schemeClr val="lt1"/>
              </a:buClr>
              <a:buSzPts val="3000"/>
              <a:buNone/>
              <a:defRPr>
                <a:solidFill>
                  <a:schemeClr val="lt1"/>
                </a:solidFill>
              </a:defRPr>
            </a:lvl4pPr>
            <a:lvl5pPr lvl="4">
              <a:spcBef>
                <a:spcPts val="0"/>
              </a:spcBef>
              <a:spcAft>
                <a:spcPts val="0"/>
              </a:spcAft>
              <a:buClr>
                <a:schemeClr val="lt1"/>
              </a:buClr>
              <a:buSzPts val="3000"/>
              <a:buNone/>
              <a:defRPr>
                <a:solidFill>
                  <a:schemeClr val="lt1"/>
                </a:solidFill>
              </a:defRPr>
            </a:lvl5pPr>
            <a:lvl6pPr lvl="5">
              <a:spcBef>
                <a:spcPts val="0"/>
              </a:spcBef>
              <a:spcAft>
                <a:spcPts val="0"/>
              </a:spcAft>
              <a:buClr>
                <a:schemeClr val="lt1"/>
              </a:buClr>
              <a:buSzPts val="3000"/>
              <a:buNone/>
              <a:defRPr>
                <a:solidFill>
                  <a:schemeClr val="lt1"/>
                </a:solidFill>
              </a:defRPr>
            </a:lvl6pPr>
            <a:lvl7pPr lvl="6">
              <a:spcBef>
                <a:spcPts val="0"/>
              </a:spcBef>
              <a:spcAft>
                <a:spcPts val="0"/>
              </a:spcAft>
              <a:buClr>
                <a:schemeClr val="lt1"/>
              </a:buClr>
              <a:buSzPts val="3000"/>
              <a:buNone/>
              <a:defRPr>
                <a:solidFill>
                  <a:schemeClr val="lt1"/>
                </a:solidFill>
              </a:defRPr>
            </a:lvl7pPr>
            <a:lvl8pPr lvl="7">
              <a:spcBef>
                <a:spcPts val="0"/>
              </a:spcBef>
              <a:spcAft>
                <a:spcPts val="0"/>
              </a:spcAft>
              <a:buClr>
                <a:schemeClr val="lt1"/>
              </a:buClr>
              <a:buSzPts val="3000"/>
              <a:buNone/>
              <a:defRPr>
                <a:solidFill>
                  <a:schemeClr val="lt1"/>
                </a:solidFill>
              </a:defRPr>
            </a:lvl8pPr>
            <a:lvl9pPr lvl="8">
              <a:spcBef>
                <a:spcPts val="0"/>
              </a:spcBef>
              <a:spcAft>
                <a:spcPts val="0"/>
              </a:spcAft>
              <a:buClr>
                <a:schemeClr val="lt1"/>
              </a:buClr>
              <a:buSzPts val="3000"/>
              <a:buNone/>
              <a:defRPr>
                <a:solidFill>
                  <a:schemeClr val="lt1"/>
                </a:solidFill>
              </a:defRPr>
            </a:lvl9pPr>
          </a:lstStyle>
          <a:p>
            <a:endParaRPr/>
          </a:p>
        </p:txBody>
      </p:sp>
      <p:sp>
        <p:nvSpPr>
          <p:cNvPr id="266" name="Google Shape;266;p12"/>
          <p:cNvSpPr txBox="1">
            <a:spLocks noGrp="1"/>
          </p:cNvSpPr>
          <p:nvPr>
            <p:ph type="title" idx="5"/>
          </p:nvPr>
        </p:nvSpPr>
        <p:spPr>
          <a:xfrm>
            <a:off x="1129950" y="3610580"/>
            <a:ext cx="2024700" cy="6888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1000"/>
              <a:buFont typeface="Sora"/>
              <a:buNone/>
              <a:defRPr sz="1000">
                <a:latin typeface="Sora"/>
                <a:ea typeface="Sora"/>
                <a:cs typeface="Sora"/>
                <a:sym typeface="Sora"/>
              </a:defRPr>
            </a:lvl1pPr>
            <a:lvl2pPr lvl="1">
              <a:spcBef>
                <a:spcPts val="0"/>
              </a:spcBef>
              <a:spcAft>
                <a:spcPts val="0"/>
              </a:spcAft>
              <a:buClr>
                <a:schemeClr val="lt1"/>
              </a:buClr>
              <a:buSzPts val="3000"/>
              <a:buNone/>
              <a:defRPr>
                <a:solidFill>
                  <a:schemeClr val="lt1"/>
                </a:solidFill>
              </a:defRPr>
            </a:lvl2pPr>
            <a:lvl3pPr lvl="2">
              <a:spcBef>
                <a:spcPts val="0"/>
              </a:spcBef>
              <a:spcAft>
                <a:spcPts val="0"/>
              </a:spcAft>
              <a:buClr>
                <a:schemeClr val="lt1"/>
              </a:buClr>
              <a:buSzPts val="3000"/>
              <a:buNone/>
              <a:defRPr>
                <a:solidFill>
                  <a:schemeClr val="lt1"/>
                </a:solidFill>
              </a:defRPr>
            </a:lvl3pPr>
            <a:lvl4pPr lvl="3">
              <a:spcBef>
                <a:spcPts val="0"/>
              </a:spcBef>
              <a:spcAft>
                <a:spcPts val="0"/>
              </a:spcAft>
              <a:buClr>
                <a:schemeClr val="lt1"/>
              </a:buClr>
              <a:buSzPts val="3000"/>
              <a:buNone/>
              <a:defRPr>
                <a:solidFill>
                  <a:schemeClr val="lt1"/>
                </a:solidFill>
              </a:defRPr>
            </a:lvl4pPr>
            <a:lvl5pPr lvl="4">
              <a:spcBef>
                <a:spcPts val="0"/>
              </a:spcBef>
              <a:spcAft>
                <a:spcPts val="0"/>
              </a:spcAft>
              <a:buClr>
                <a:schemeClr val="lt1"/>
              </a:buClr>
              <a:buSzPts val="3000"/>
              <a:buNone/>
              <a:defRPr>
                <a:solidFill>
                  <a:schemeClr val="lt1"/>
                </a:solidFill>
              </a:defRPr>
            </a:lvl5pPr>
            <a:lvl6pPr lvl="5">
              <a:spcBef>
                <a:spcPts val="0"/>
              </a:spcBef>
              <a:spcAft>
                <a:spcPts val="0"/>
              </a:spcAft>
              <a:buClr>
                <a:schemeClr val="lt1"/>
              </a:buClr>
              <a:buSzPts val="3000"/>
              <a:buNone/>
              <a:defRPr>
                <a:solidFill>
                  <a:schemeClr val="lt1"/>
                </a:solidFill>
              </a:defRPr>
            </a:lvl6pPr>
            <a:lvl7pPr lvl="6">
              <a:spcBef>
                <a:spcPts val="0"/>
              </a:spcBef>
              <a:spcAft>
                <a:spcPts val="0"/>
              </a:spcAft>
              <a:buClr>
                <a:schemeClr val="lt1"/>
              </a:buClr>
              <a:buSzPts val="3000"/>
              <a:buNone/>
              <a:defRPr>
                <a:solidFill>
                  <a:schemeClr val="lt1"/>
                </a:solidFill>
              </a:defRPr>
            </a:lvl7pPr>
            <a:lvl8pPr lvl="7">
              <a:spcBef>
                <a:spcPts val="0"/>
              </a:spcBef>
              <a:spcAft>
                <a:spcPts val="0"/>
              </a:spcAft>
              <a:buClr>
                <a:schemeClr val="lt1"/>
              </a:buClr>
              <a:buSzPts val="3000"/>
              <a:buNone/>
              <a:defRPr>
                <a:solidFill>
                  <a:schemeClr val="lt1"/>
                </a:solidFill>
              </a:defRPr>
            </a:lvl8pPr>
            <a:lvl9pPr lvl="8">
              <a:spcBef>
                <a:spcPts val="0"/>
              </a:spcBef>
              <a:spcAft>
                <a:spcPts val="0"/>
              </a:spcAft>
              <a:buClr>
                <a:schemeClr val="lt1"/>
              </a:buClr>
              <a:buSzPts val="3000"/>
              <a:buNone/>
              <a:defRPr>
                <a:solidFill>
                  <a:schemeClr val="lt1"/>
                </a:solidFill>
              </a:defRPr>
            </a:lvl9pPr>
          </a:lstStyle>
          <a:p>
            <a:endParaRPr/>
          </a:p>
        </p:txBody>
      </p:sp>
      <p:sp>
        <p:nvSpPr>
          <p:cNvPr id="267" name="Google Shape;267;p12"/>
          <p:cNvSpPr txBox="1">
            <a:spLocks noGrp="1"/>
          </p:cNvSpPr>
          <p:nvPr>
            <p:ph type="title" idx="6"/>
          </p:nvPr>
        </p:nvSpPr>
        <p:spPr>
          <a:xfrm>
            <a:off x="3820750" y="1992625"/>
            <a:ext cx="3350700" cy="688800"/>
          </a:xfrm>
          <a:prstGeom prst="rect">
            <a:avLst/>
          </a:prstGeom>
        </p:spPr>
        <p:txBody>
          <a:bodyPr spcFirstLastPara="1" wrap="square" lIns="0" tIns="91425" rIns="91425" bIns="91425" anchor="t" anchorCtr="0">
            <a:noAutofit/>
          </a:bodyPr>
          <a:lstStyle>
            <a:lvl1pPr lvl="0">
              <a:spcBef>
                <a:spcPts val="0"/>
              </a:spcBef>
              <a:spcAft>
                <a:spcPts val="0"/>
              </a:spcAft>
              <a:buClr>
                <a:schemeClr val="lt1"/>
              </a:buClr>
              <a:buSzPts val="1000"/>
              <a:buFont typeface="Sora"/>
              <a:buNone/>
              <a:defRPr sz="1000">
                <a:latin typeface="Sora"/>
                <a:ea typeface="Sora"/>
                <a:cs typeface="Sora"/>
                <a:sym typeface="Sora"/>
              </a:defRPr>
            </a:lvl1pPr>
            <a:lvl2pPr lvl="1">
              <a:spcBef>
                <a:spcPts val="0"/>
              </a:spcBef>
              <a:spcAft>
                <a:spcPts val="0"/>
              </a:spcAft>
              <a:buClr>
                <a:schemeClr val="lt1"/>
              </a:buClr>
              <a:buSzPts val="3000"/>
              <a:buNone/>
              <a:defRPr>
                <a:solidFill>
                  <a:schemeClr val="lt1"/>
                </a:solidFill>
              </a:defRPr>
            </a:lvl2pPr>
            <a:lvl3pPr lvl="2">
              <a:spcBef>
                <a:spcPts val="0"/>
              </a:spcBef>
              <a:spcAft>
                <a:spcPts val="0"/>
              </a:spcAft>
              <a:buClr>
                <a:schemeClr val="lt1"/>
              </a:buClr>
              <a:buSzPts val="3000"/>
              <a:buNone/>
              <a:defRPr>
                <a:solidFill>
                  <a:schemeClr val="lt1"/>
                </a:solidFill>
              </a:defRPr>
            </a:lvl3pPr>
            <a:lvl4pPr lvl="3">
              <a:spcBef>
                <a:spcPts val="0"/>
              </a:spcBef>
              <a:spcAft>
                <a:spcPts val="0"/>
              </a:spcAft>
              <a:buClr>
                <a:schemeClr val="lt1"/>
              </a:buClr>
              <a:buSzPts val="3000"/>
              <a:buNone/>
              <a:defRPr>
                <a:solidFill>
                  <a:schemeClr val="lt1"/>
                </a:solidFill>
              </a:defRPr>
            </a:lvl4pPr>
            <a:lvl5pPr lvl="4">
              <a:spcBef>
                <a:spcPts val="0"/>
              </a:spcBef>
              <a:spcAft>
                <a:spcPts val="0"/>
              </a:spcAft>
              <a:buClr>
                <a:schemeClr val="lt1"/>
              </a:buClr>
              <a:buSzPts val="3000"/>
              <a:buNone/>
              <a:defRPr>
                <a:solidFill>
                  <a:schemeClr val="lt1"/>
                </a:solidFill>
              </a:defRPr>
            </a:lvl5pPr>
            <a:lvl6pPr lvl="5">
              <a:spcBef>
                <a:spcPts val="0"/>
              </a:spcBef>
              <a:spcAft>
                <a:spcPts val="0"/>
              </a:spcAft>
              <a:buClr>
                <a:schemeClr val="lt1"/>
              </a:buClr>
              <a:buSzPts val="3000"/>
              <a:buNone/>
              <a:defRPr>
                <a:solidFill>
                  <a:schemeClr val="lt1"/>
                </a:solidFill>
              </a:defRPr>
            </a:lvl6pPr>
            <a:lvl7pPr lvl="6">
              <a:spcBef>
                <a:spcPts val="0"/>
              </a:spcBef>
              <a:spcAft>
                <a:spcPts val="0"/>
              </a:spcAft>
              <a:buClr>
                <a:schemeClr val="lt1"/>
              </a:buClr>
              <a:buSzPts val="3000"/>
              <a:buNone/>
              <a:defRPr>
                <a:solidFill>
                  <a:schemeClr val="lt1"/>
                </a:solidFill>
              </a:defRPr>
            </a:lvl7pPr>
            <a:lvl8pPr lvl="7">
              <a:spcBef>
                <a:spcPts val="0"/>
              </a:spcBef>
              <a:spcAft>
                <a:spcPts val="0"/>
              </a:spcAft>
              <a:buClr>
                <a:schemeClr val="lt1"/>
              </a:buClr>
              <a:buSzPts val="3000"/>
              <a:buNone/>
              <a:defRPr>
                <a:solidFill>
                  <a:schemeClr val="lt1"/>
                </a:solidFill>
              </a:defRPr>
            </a:lvl8pPr>
            <a:lvl9pPr lvl="8">
              <a:spcBef>
                <a:spcPts val="0"/>
              </a:spcBef>
              <a:spcAft>
                <a:spcPts val="0"/>
              </a:spcAft>
              <a:buClr>
                <a:schemeClr val="lt1"/>
              </a:buClr>
              <a:buSzPts val="3000"/>
              <a:buNone/>
              <a:defRPr>
                <a:solidFill>
                  <a:schemeClr val="lt1"/>
                </a:solidFill>
              </a:defRPr>
            </a:lvl9pPr>
          </a:lstStyle>
          <a:p>
            <a:endParaRPr/>
          </a:p>
        </p:txBody>
      </p:sp>
      <p:sp>
        <p:nvSpPr>
          <p:cNvPr id="268" name="Google Shape;268;p12"/>
          <p:cNvSpPr txBox="1">
            <a:spLocks noGrp="1"/>
          </p:cNvSpPr>
          <p:nvPr>
            <p:ph type="title" idx="7"/>
          </p:nvPr>
        </p:nvSpPr>
        <p:spPr>
          <a:xfrm>
            <a:off x="3820750" y="2801550"/>
            <a:ext cx="3350700" cy="688800"/>
          </a:xfrm>
          <a:prstGeom prst="rect">
            <a:avLst/>
          </a:prstGeom>
        </p:spPr>
        <p:txBody>
          <a:bodyPr spcFirstLastPara="1" wrap="square" lIns="0" tIns="91425" rIns="91425" bIns="91425" anchor="t" anchorCtr="0">
            <a:noAutofit/>
          </a:bodyPr>
          <a:lstStyle>
            <a:lvl1pPr lvl="0">
              <a:spcBef>
                <a:spcPts val="0"/>
              </a:spcBef>
              <a:spcAft>
                <a:spcPts val="0"/>
              </a:spcAft>
              <a:buClr>
                <a:schemeClr val="lt1"/>
              </a:buClr>
              <a:buSzPts val="1000"/>
              <a:buFont typeface="Sora"/>
              <a:buNone/>
              <a:defRPr sz="1000">
                <a:latin typeface="Sora"/>
                <a:ea typeface="Sora"/>
                <a:cs typeface="Sora"/>
                <a:sym typeface="Sora"/>
              </a:defRPr>
            </a:lvl1pPr>
            <a:lvl2pPr lvl="1">
              <a:spcBef>
                <a:spcPts val="0"/>
              </a:spcBef>
              <a:spcAft>
                <a:spcPts val="0"/>
              </a:spcAft>
              <a:buClr>
                <a:schemeClr val="lt1"/>
              </a:buClr>
              <a:buSzPts val="3000"/>
              <a:buNone/>
              <a:defRPr>
                <a:solidFill>
                  <a:schemeClr val="lt1"/>
                </a:solidFill>
              </a:defRPr>
            </a:lvl2pPr>
            <a:lvl3pPr lvl="2">
              <a:spcBef>
                <a:spcPts val="0"/>
              </a:spcBef>
              <a:spcAft>
                <a:spcPts val="0"/>
              </a:spcAft>
              <a:buClr>
                <a:schemeClr val="lt1"/>
              </a:buClr>
              <a:buSzPts val="3000"/>
              <a:buNone/>
              <a:defRPr>
                <a:solidFill>
                  <a:schemeClr val="lt1"/>
                </a:solidFill>
              </a:defRPr>
            </a:lvl3pPr>
            <a:lvl4pPr lvl="3">
              <a:spcBef>
                <a:spcPts val="0"/>
              </a:spcBef>
              <a:spcAft>
                <a:spcPts val="0"/>
              </a:spcAft>
              <a:buClr>
                <a:schemeClr val="lt1"/>
              </a:buClr>
              <a:buSzPts val="3000"/>
              <a:buNone/>
              <a:defRPr>
                <a:solidFill>
                  <a:schemeClr val="lt1"/>
                </a:solidFill>
              </a:defRPr>
            </a:lvl4pPr>
            <a:lvl5pPr lvl="4">
              <a:spcBef>
                <a:spcPts val="0"/>
              </a:spcBef>
              <a:spcAft>
                <a:spcPts val="0"/>
              </a:spcAft>
              <a:buClr>
                <a:schemeClr val="lt1"/>
              </a:buClr>
              <a:buSzPts val="3000"/>
              <a:buNone/>
              <a:defRPr>
                <a:solidFill>
                  <a:schemeClr val="lt1"/>
                </a:solidFill>
              </a:defRPr>
            </a:lvl5pPr>
            <a:lvl6pPr lvl="5">
              <a:spcBef>
                <a:spcPts val="0"/>
              </a:spcBef>
              <a:spcAft>
                <a:spcPts val="0"/>
              </a:spcAft>
              <a:buClr>
                <a:schemeClr val="lt1"/>
              </a:buClr>
              <a:buSzPts val="3000"/>
              <a:buNone/>
              <a:defRPr>
                <a:solidFill>
                  <a:schemeClr val="lt1"/>
                </a:solidFill>
              </a:defRPr>
            </a:lvl6pPr>
            <a:lvl7pPr lvl="6">
              <a:spcBef>
                <a:spcPts val="0"/>
              </a:spcBef>
              <a:spcAft>
                <a:spcPts val="0"/>
              </a:spcAft>
              <a:buClr>
                <a:schemeClr val="lt1"/>
              </a:buClr>
              <a:buSzPts val="3000"/>
              <a:buNone/>
              <a:defRPr>
                <a:solidFill>
                  <a:schemeClr val="lt1"/>
                </a:solidFill>
              </a:defRPr>
            </a:lvl7pPr>
            <a:lvl8pPr lvl="7">
              <a:spcBef>
                <a:spcPts val="0"/>
              </a:spcBef>
              <a:spcAft>
                <a:spcPts val="0"/>
              </a:spcAft>
              <a:buClr>
                <a:schemeClr val="lt1"/>
              </a:buClr>
              <a:buSzPts val="3000"/>
              <a:buNone/>
              <a:defRPr>
                <a:solidFill>
                  <a:schemeClr val="lt1"/>
                </a:solidFill>
              </a:defRPr>
            </a:lvl8pPr>
            <a:lvl9pPr lvl="8">
              <a:spcBef>
                <a:spcPts val="0"/>
              </a:spcBef>
              <a:spcAft>
                <a:spcPts val="0"/>
              </a:spcAft>
              <a:buClr>
                <a:schemeClr val="lt1"/>
              </a:buClr>
              <a:buSzPts val="3000"/>
              <a:buNone/>
              <a:defRPr>
                <a:solidFill>
                  <a:schemeClr val="lt1"/>
                </a:solidFill>
              </a:defRPr>
            </a:lvl9pPr>
          </a:lstStyle>
          <a:p>
            <a:endParaRPr/>
          </a:p>
        </p:txBody>
      </p:sp>
      <p:sp>
        <p:nvSpPr>
          <p:cNvPr id="269" name="Google Shape;269;p12"/>
          <p:cNvSpPr txBox="1">
            <a:spLocks noGrp="1"/>
          </p:cNvSpPr>
          <p:nvPr>
            <p:ph type="title" idx="8"/>
          </p:nvPr>
        </p:nvSpPr>
        <p:spPr>
          <a:xfrm>
            <a:off x="3820750" y="3610475"/>
            <a:ext cx="3350700" cy="688800"/>
          </a:xfrm>
          <a:prstGeom prst="rect">
            <a:avLst/>
          </a:prstGeom>
        </p:spPr>
        <p:txBody>
          <a:bodyPr spcFirstLastPara="1" wrap="square" lIns="0" tIns="91425" rIns="91425" bIns="91425" anchor="t" anchorCtr="0">
            <a:noAutofit/>
          </a:bodyPr>
          <a:lstStyle>
            <a:lvl1pPr lvl="0">
              <a:spcBef>
                <a:spcPts val="0"/>
              </a:spcBef>
              <a:spcAft>
                <a:spcPts val="0"/>
              </a:spcAft>
              <a:buClr>
                <a:schemeClr val="lt1"/>
              </a:buClr>
              <a:buSzPts val="1000"/>
              <a:buFont typeface="Sora"/>
              <a:buNone/>
              <a:defRPr sz="1000">
                <a:latin typeface="Sora"/>
                <a:ea typeface="Sora"/>
                <a:cs typeface="Sora"/>
                <a:sym typeface="Sora"/>
              </a:defRPr>
            </a:lvl1pPr>
            <a:lvl2pPr lvl="1">
              <a:spcBef>
                <a:spcPts val="0"/>
              </a:spcBef>
              <a:spcAft>
                <a:spcPts val="0"/>
              </a:spcAft>
              <a:buClr>
                <a:schemeClr val="lt1"/>
              </a:buClr>
              <a:buSzPts val="3000"/>
              <a:buNone/>
              <a:defRPr>
                <a:solidFill>
                  <a:schemeClr val="lt1"/>
                </a:solidFill>
              </a:defRPr>
            </a:lvl2pPr>
            <a:lvl3pPr lvl="2">
              <a:spcBef>
                <a:spcPts val="0"/>
              </a:spcBef>
              <a:spcAft>
                <a:spcPts val="0"/>
              </a:spcAft>
              <a:buClr>
                <a:schemeClr val="lt1"/>
              </a:buClr>
              <a:buSzPts val="3000"/>
              <a:buNone/>
              <a:defRPr>
                <a:solidFill>
                  <a:schemeClr val="lt1"/>
                </a:solidFill>
              </a:defRPr>
            </a:lvl3pPr>
            <a:lvl4pPr lvl="3">
              <a:spcBef>
                <a:spcPts val="0"/>
              </a:spcBef>
              <a:spcAft>
                <a:spcPts val="0"/>
              </a:spcAft>
              <a:buClr>
                <a:schemeClr val="lt1"/>
              </a:buClr>
              <a:buSzPts val="3000"/>
              <a:buNone/>
              <a:defRPr>
                <a:solidFill>
                  <a:schemeClr val="lt1"/>
                </a:solidFill>
              </a:defRPr>
            </a:lvl4pPr>
            <a:lvl5pPr lvl="4">
              <a:spcBef>
                <a:spcPts val="0"/>
              </a:spcBef>
              <a:spcAft>
                <a:spcPts val="0"/>
              </a:spcAft>
              <a:buClr>
                <a:schemeClr val="lt1"/>
              </a:buClr>
              <a:buSzPts val="3000"/>
              <a:buNone/>
              <a:defRPr>
                <a:solidFill>
                  <a:schemeClr val="lt1"/>
                </a:solidFill>
              </a:defRPr>
            </a:lvl5pPr>
            <a:lvl6pPr lvl="5">
              <a:spcBef>
                <a:spcPts val="0"/>
              </a:spcBef>
              <a:spcAft>
                <a:spcPts val="0"/>
              </a:spcAft>
              <a:buClr>
                <a:schemeClr val="lt1"/>
              </a:buClr>
              <a:buSzPts val="3000"/>
              <a:buNone/>
              <a:defRPr>
                <a:solidFill>
                  <a:schemeClr val="lt1"/>
                </a:solidFill>
              </a:defRPr>
            </a:lvl6pPr>
            <a:lvl7pPr lvl="6">
              <a:spcBef>
                <a:spcPts val="0"/>
              </a:spcBef>
              <a:spcAft>
                <a:spcPts val="0"/>
              </a:spcAft>
              <a:buClr>
                <a:schemeClr val="lt1"/>
              </a:buClr>
              <a:buSzPts val="3000"/>
              <a:buNone/>
              <a:defRPr>
                <a:solidFill>
                  <a:schemeClr val="lt1"/>
                </a:solidFill>
              </a:defRPr>
            </a:lvl7pPr>
            <a:lvl8pPr lvl="7">
              <a:spcBef>
                <a:spcPts val="0"/>
              </a:spcBef>
              <a:spcAft>
                <a:spcPts val="0"/>
              </a:spcAft>
              <a:buClr>
                <a:schemeClr val="lt1"/>
              </a:buClr>
              <a:buSzPts val="3000"/>
              <a:buNone/>
              <a:defRPr>
                <a:solidFill>
                  <a:schemeClr val="lt1"/>
                </a:solidFill>
              </a:defRPr>
            </a:lvl8pPr>
            <a:lvl9pPr lvl="8">
              <a:spcBef>
                <a:spcPts val="0"/>
              </a:spcBef>
              <a:spcAft>
                <a:spcPts val="0"/>
              </a:spcAft>
              <a:buClr>
                <a:schemeClr val="lt1"/>
              </a:buClr>
              <a:buSzPts val="3000"/>
              <a:buNone/>
              <a:defRPr>
                <a:solidFill>
                  <a:schemeClr val="lt1"/>
                </a:solidFill>
              </a:defRPr>
            </a:lvl9pPr>
          </a:lstStyle>
          <a:p>
            <a:endParaRPr/>
          </a:p>
        </p:txBody>
      </p:sp>
      <p:sp>
        <p:nvSpPr>
          <p:cNvPr id="270" name="Google Shape;270;p12"/>
          <p:cNvSpPr txBox="1">
            <a:spLocks noGrp="1"/>
          </p:cNvSpPr>
          <p:nvPr>
            <p:ph type="title" idx="9"/>
          </p:nvPr>
        </p:nvSpPr>
        <p:spPr>
          <a:xfrm>
            <a:off x="38100" y="93150"/>
            <a:ext cx="1583400" cy="189300"/>
          </a:xfrm>
          <a:prstGeom prst="rect">
            <a:avLst/>
          </a:prstGeom>
        </p:spPr>
        <p:txBody>
          <a:bodyPr spcFirstLastPara="1" wrap="square" lIns="182875" tIns="91425" rIns="91425" bIns="91425" anchor="t" anchorCtr="0">
            <a:noAutofit/>
          </a:bodyPr>
          <a:lstStyle>
            <a:lvl1pPr lvl="0">
              <a:spcBef>
                <a:spcPts val="0"/>
              </a:spcBef>
              <a:spcAft>
                <a:spcPts val="0"/>
              </a:spcAft>
              <a:buNone/>
              <a:defRPr sz="900">
                <a:solidFill>
                  <a:schemeClr val="accent5"/>
                </a:solidFill>
                <a:latin typeface="Sora"/>
                <a:ea typeface="Sora"/>
                <a:cs typeface="Sora"/>
                <a:sym typeface="Sora"/>
              </a:defRPr>
            </a:lvl1pPr>
            <a:lvl2pPr lvl="1">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2pPr>
            <a:lvl3pPr lvl="2">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3pPr>
            <a:lvl4pPr lvl="3">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4pPr>
            <a:lvl5pPr lvl="4">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5pPr>
            <a:lvl6pPr lvl="5">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6pPr>
            <a:lvl7pPr lvl="6">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7pPr>
            <a:lvl8pPr lvl="7">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8pPr>
            <a:lvl9pPr lvl="8">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9pPr>
          </a:lstStyle>
          <a:p>
            <a:endParaRPr/>
          </a:p>
        </p:txBody>
      </p:sp>
      <p:sp>
        <p:nvSpPr>
          <p:cNvPr id="271" name="Google Shape;271;p12"/>
          <p:cNvSpPr txBox="1">
            <a:spLocks noGrp="1"/>
          </p:cNvSpPr>
          <p:nvPr>
            <p:ph type="title" idx="13"/>
          </p:nvPr>
        </p:nvSpPr>
        <p:spPr>
          <a:xfrm>
            <a:off x="115025" y="502775"/>
            <a:ext cx="6440400" cy="688800"/>
          </a:xfrm>
          <a:prstGeom prst="rect">
            <a:avLst/>
          </a:prstGeom>
        </p:spPr>
        <p:txBody>
          <a:bodyPr spcFirstLastPara="1" wrap="square" lIns="91425" tIns="91425" rIns="91425" bIns="91425" anchor="t" anchorCtr="0">
            <a:spAutoFit/>
          </a:bodyPr>
          <a:lstStyle>
            <a:lvl1pPr lvl="0">
              <a:lnSpc>
                <a:spcPct val="90000"/>
              </a:lnSpc>
              <a:spcBef>
                <a:spcPts val="0"/>
              </a:spcBef>
              <a:spcAft>
                <a:spcPts val="0"/>
              </a:spcAft>
              <a:buNone/>
              <a:defRPr sz="3600"/>
            </a:lvl1pPr>
            <a:lvl2pPr lvl="1">
              <a:lnSpc>
                <a:spcPct val="115000"/>
              </a:lnSpc>
              <a:spcBef>
                <a:spcPts val="0"/>
              </a:spcBef>
              <a:spcAft>
                <a:spcPts val="0"/>
              </a:spcAft>
              <a:buNone/>
              <a:defRPr sz="3600"/>
            </a:lvl2pPr>
            <a:lvl3pPr lvl="2">
              <a:lnSpc>
                <a:spcPct val="115000"/>
              </a:lnSpc>
              <a:spcBef>
                <a:spcPts val="0"/>
              </a:spcBef>
              <a:spcAft>
                <a:spcPts val="0"/>
              </a:spcAft>
              <a:buNone/>
              <a:defRPr sz="3600"/>
            </a:lvl3pPr>
            <a:lvl4pPr lvl="3">
              <a:lnSpc>
                <a:spcPct val="115000"/>
              </a:lnSpc>
              <a:spcBef>
                <a:spcPts val="0"/>
              </a:spcBef>
              <a:spcAft>
                <a:spcPts val="0"/>
              </a:spcAft>
              <a:buNone/>
              <a:defRPr sz="3600"/>
            </a:lvl4pPr>
            <a:lvl5pPr lvl="4">
              <a:lnSpc>
                <a:spcPct val="115000"/>
              </a:lnSpc>
              <a:spcBef>
                <a:spcPts val="0"/>
              </a:spcBef>
              <a:spcAft>
                <a:spcPts val="0"/>
              </a:spcAft>
              <a:buNone/>
              <a:defRPr sz="3600"/>
            </a:lvl5pPr>
            <a:lvl6pPr lvl="5">
              <a:lnSpc>
                <a:spcPct val="115000"/>
              </a:lnSpc>
              <a:spcBef>
                <a:spcPts val="0"/>
              </a:spcBef>
              <a:spcAft>
                <a:spcPts val="0"/>
              </a:spcAft>
              <a:buNone/>
              <a:defRPr sz="3600"/>
            </a:lvl6pPr>
            <a:lvl7pPr lvl="6">
              <a:lnSpc>
                <a:spcPct val="115000"/>
              </a:lnSpc>
              <a:spcBef>
                <a:spcPts val="0"/>
              </a:spcBef>
              <a:spcAft>
                <a:spcPts val="0"/>
              </a:spcAft>
              <a:buNone/>
              <a:defRPr sz="3600"/>
            </a:lvl7pPr>
            <a:lvl8pPr lvl="7">
              <a:lnSpc>
                <a:spcPct val="115000"/>
              </a:lnSpc>
              <a:spcBef>
                <a:spcPts val="0"/>
              </a:spcBef>
              <a:spcAft>
                <a:spcPts val="0"/>
              </a:spcAft>
              <a:buNone/>
              <a:defRPr sz="3600"/>
            </a:lvl8pPr>
            <a:lvl9pPr lvl="8">
              <a:lnSpc>
                <a:spcPct val="115000"/>
              </a:lnSpc>
              <a:spcBef>
                <a:spcPts val="0"/>
              </a:spcBef>
              <a:spcAft>
                <a:spcPts val="0"/>
              </a:spcAft>
              <a:buNone/>
              <a:defRPr sz="3600"/>
            </a:lvl9pPr>
          </a:lstStyle>
          <a:p>
            <a:endParaRPr/>
          </a:p>
        </p:txBody>
      </p:sp>
      <p:sp>
        <p:nvSpPr>
          <p:cNvPr id="272" name="Google Shape;272;p12"/>
          <p:cNvSpPr txBox="1">
            <a:spLocks noGrp="1"/>
          </p:cNvSpPr>
          <p:nvPr>
            <p:ph type="title" idx="14"/>
          </p:nvPr>
        </p:nvSpPr>
        <p:spPr>
          <a:xfrm>
            <a:off x="228600" y="2127325"/>
            <a:ext cx="739800" cy="4194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lt1"/>
              </a:buClr>
              <a:buSzPts val="1000"/>
              <a:buFont typeface="Sora"/>
              <a:buNone/>
              <a:defRPr sz="1000">
                <a:latin typeface="Sora"/>
                <a:ea typeface="Sora"/>
                <a:cs typeface="Sora"/>
                <a:sym typeface="Sora"/>
              </a:defRPr>
            </a:lvl1pPr>
            <a:lvl2pPr lvl="1" algn="ctr">
              <a:spcBef>
                <a:spcPts val="0"/>
              </a:spcBef>
              <a:spcAft>
                <a:spcPts val="0"/>
              </a:spcAft>
              <a:buClr>
                <a:schemeClr val="lt1"/>
              </a:buClr>
              <a:buSzPts val="3000"/>
              <a:buFont typeface="Sora"/>
              <a:buNone/>
              <a:defRPr>
                <a:solidFill>
                  <a:schemeClr val="lt1"/>
                </a:solidFill>
                <a:latin typeface="Sora"/>
                <a:ea typeface="Sora"/>
                <a:cs typeface="Sora"/>
                <a:sym typeface="Sora"/>
              </a:defRPr>
            </a:lvl2pPr>
            <a:lvl3pPr lvl="2" algn="ctr">
              <a:spcBef>
                <a:spcPts val="0"/>
              </a:spcBef>
              <a:spcAft>
                <a:spcPts val="0"/>
              </a:spcAft>
              <a:buClr>
                <a:schemeClr val="lt1"/>
              </a:buClr>
              <a:buSzPts val="3000"/>
              <a:buFont typeface="Sora"/>
              <a:buNone/>
              <a:defRPr>
                <a:solidFill>
                  <a:schemeClr val="lt1"/>
                </a:solidFill>
                <a:latin typeface="Sora"/>
                <a:ea typeface="Sora"/>
                <a:cs typeface="Sora"/>
                <a:sym typeface="Sora"/>
              </a:defRPr>
            </a:lvl3pPr>
            <a:lvl4pPr lvl="3" algn="ctr">
              <a:spcBef>
                <a:spcPts val="0"/>
              </a:spcBef>
              <a:spcAft>
                <a:spcPts val="0"/>
              </a:spcAft>
              <a:buClr>
                <a:schemeClr val="lt1"/>
              </a:buClr>
              <a:buSzPts val="3000"/>
              <a:buFont typeface="Sora"/>
              <a:buNone/>
              <a:defRPr>
                <a:solidFill>
                  <a:schemeClr val="lt1"/>
                </a:solidFill>
                <a:latin typeface="Sora"/>
                <a:ea typeface="Sora"/>
                <a:cs typeface="Sora"/>
                <a:sym typeface="Sora"/>
              </a:defRPr>
            </a:lvl4pPr>
            <a:lvl5pPr lvl="4" algn="ctr">
              <a:spcBef>
                <a:spcPts val="0"/>
              </a:spcBef>
              <a:spcAft>
                <a:spcPts val="0"/>
              </a:spcAft>
              <a:buClr>
                <a:schemeClr val="lt1"/>
              </a:buClr>
              <a:buSzPts val="3000"/>
              <a:buFont typeface="Sora"/>
              <a:buNone/>
              <a:defRPr>
                <a:solidFill>
                  <a:schemeClr val="lt1"/>
                </a:solidFill>
                <a:latin typeface="Sora"/>
                <a:ea typeface="Sora"/>
                <a:cs typeface="Sora"/>
                <a:sym typeface="Sora"/>
              </a:defRPr>
            </a:lvl5pPr>
            <a:lvl6pPr lvl="5" algn="ctr">
              <a:spcBef>
                <a:spcPts val="0"/>
              </a:spcBef>
              <a:spcAft>
                <a:spcPts val="0"/>
              </a:spcAft>
              <a:buClr>
                <a:schemeClr val="lt1"/>
              </a:buClr>
              <a:buSzPts val="3000"/>
              <a:buFont typeface="Sora"/>
              <a:buNone/>
              <a:defRPr>
                <a:solidFill>
                  <a:schemeClr val="lt1"/>
                </a:solidFill>
                <a:latin typeface="Sora"/>
                <a:ea typeface="Sora"/>
                <a:cs typeface="Sora"/>
                <a:sym typeface="Sora"/>
              </a:defRPr>
            </a:lvl6pPr>
            <a:lvl7pPr lvl="6" algn="ctr">
              <a:spcBef>
                <a:spcPts val="0"/>
              </a:spcBef>
              <a:spcAft>
                <a:spcPts val="0"/>
              </a:spcAft>
              <a:buClr>
                <a:schemeClr val="lt1"/>
              </a:buClr>
              <a:buSzPts val="3000"/>
              <a:buFont typeface="Sora"/>
              <a:buNone/>
              <a:defRPr>
                <a:solidFill>
                  <a:schemeClr val="lt1"/>
                </a:solidFill>
                <a:latin typeface="Sora"/>
                <a:ea typeface="Sora"/>
                <a:cs typeface="Sora"/>
                <a:sym typeface="Sora"/>
              </a:defRPr>
            </a:lvl7pPr>
            <a:lvl8pPr lvl="7" algn="ctr">
              <a:spcBef>
                <a:spcPts val="0"/>
              </a:spcBef>
              <a:spcAft>
                <a:spcPts val="0"/>
              </a:spcAft>
              <a:buClr>
                <a:schemeClr val="lt1"/>
              </a:buClr>
              <a:buSzPts val="3000"/>
              <a:buFont typeface="Sora"/>
              <a:buNone/>
              <a:defRPr>
                <a:solidFill>
                  <a:schemeClr val="lt1"/>
                </a:solidFill>
                <a:latin typeface="Sora"/>
                <a:ea typeface="Sora"/>
                <a:cs typeface="Sora"/>
                <a:sym typeface="Sora"/>
              </a:defRPr>
            </a:lvl8pPr>
            <a:lvl9pPr lvl="8" algn="ctr">
              <a:spcBef>
                <a:spcPts val="0"/>
              </a:spcBef>
              <a:spcAft>
                <a:spcPts val="0"/>
              </a:spcAft>
              <a:buClr>
                <a:schemeClr val="lt1"/>
              </a:buClr>
              <a:buSzPts val="3000"/>
              <a:buFont typeface="Sora"/>
              <a:buNone/>
              <a:defRPr>
                <a:solidFill>
                  <a:schemeClr val="lt1"/>
                </a:solidFill>
                <a:latin typeface="Sora"/>
                <a:ea typeface="Sora"/>
                <a:cs typeface="Sora"/>
                <a:sym typeface="Sora"/>
              </a:defRPr>
            </a:lvl9pPr>
          </a:lstStyle>
          <a:p>
            <a:endParaRPr/>
          </a:p>
        </p:txBody>
      </p:sp>
      <p:sp>
        <p:nvSpPr>
          <p:cNvPr id="273" name="Google Shape;273;p12"/>
          <p:cNvSpPr txBox="1">
            <a:spLocks noGrp="1"/>
          </p:cNvSpPr>
          <p:nvPr>
            <p:ph type="title" idx="15"/>
          </p:nvPr>
        </p:nvSpPr>
        <p:spPr>
          <a:xfrm>
            <a:off x="228600" y="4774929"/>
            <a:ext cx="1939200" cy="189300"/>
          </a:xfrm>
          <a:prstGeom prst="rect">
            <a:avLst/>
          </a:prstGeom>
        </p:spPr>
        <p:txBody>
          <a:bodyPr spcFirstLastPara="1" wrap="square" lIns="0" tIns="0" rIns="0" bIns="0" anchor="t" anchorCtr="0">
            <a:noAutofit/>
          </a:bodyPr>
          <a:lstStyle>
            <a:lvl1pPr lvl="0">
              <a:spcBef>
                <a:spcPts val="0"/>
              </a:spcBef>
              <a:spcAft>
                <a:spcPts val="0"/>
              </a:spcAft>
              <a:buNone/>
              <a:defRPr sz="900">
                <a:solidFill>
                  <a:schemeClr val="accent5"/>
                </a:solidFill>
                <a:latin typeface="Sora"/>
                <a:ea typeface="Sora"/>
                <a:cs typeface="Sora"/>
                <a:sym typeface="Sora"/>
              </a:defRPr>
            </a:lvl1pPr>
            <a:lvl2pPr lvl="1">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2pPr>
            <a:lvl3pPr lvl="2">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3pPr>
            <a:lvl4pPr lvl="3">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4pPr>
            <a:lvl5pPr lvl="4">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5pPr>
            <a:lvl6pPr lvl="5">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6pPr>
            <a:lvl7pPr lvl="6">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7pPr>
            <a:lvl8pPr lvl="7">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8pPr>
            <a:lvl9pPr lvl="8">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9pPr>
          </a:lstStyle>
          <a:p>
            <a:endParaRPr/>
          </a:p>
        </p:txBody>
      </p:sp>
      <p:sp>
        <p:nvSpPr>
          <p:cNvPr id="274" name="Google Shape;274;p12"/>
          <p:cNvSpPr txBox="1">
            <a:spLocks noGrp="1"/>
          </p:cNvSpPr>
          <p:nvPr>
            <p:ph type="title" idx="16"/>
          </p:nvPr>
        </p:nvSpPr>
        <p:spPr>
          <a:xfrm>
            <a:off x="228600" y="2936225"/>
            <a:ext cx="739800" cy="4194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lt1"/>
              </a:buClr>
              <a:buSzPts val="1000"/>
              <a:buFont typeface="Sora"/>
              <a:buNone/>
              <a:defRPr sz="1000">
                <a:latin typeface="Sora"/>
                <a:ea typeface="Sora"/>
                <a:cs typeface="Sora"/>
                <a:sym typeface="Sora"/>
              </a:defRPr>
            </a:lvl1pPr>
            <a:lvl2pPr lvl="1" algn="ctr">
              <a:spcBef>
                <a:spcPts val="0"/>
              </a:spcBef>
              <a:spcAft>
                <a:spcPts val="0"/>
              </a:spcAft>
              <a:buClr>
                <a:schemeClr val="lt1"/>
              </a:buClr>
              <a:buSzPts val="3000"/>
              <a:buFont typeface="Sora"/>
              <a:buNone/>
              <a:defRPr>
                <a:solidFill>
                  <a:schemeClr val="lt1"/>
                </a:solidFill>
                <a:latin typeface="Sora"/>
                <a:ea typeface="Sora"/>
                <a:cs typeface="Sora"/>
                <a:sym typeface="Sora"/>
              </a:defRPr>
            </a:lvl2pPr>
            <a:lvl3pPr lvl="2" algn="ctr">
              <a:spcBef>
                <a:spcPts val="0"/>
              </a:spcBef>
              <a:spcAft>
                <a:spcPts val="0"/>
              </a:spcAft>
              <a:buClr>
                <a:schemeClr val="lt1"/>
              </a:buClr>
              <a:buSzPts val="3000"/>
              <a:buFont typeface="Sora"/>
              <a:buNone/>
              <a:defRPr>
                <a:solidFill>
                  <a:schemeClr val="lt1"/>
                </a:solidFill>
                <a:latin typeface="Sora"/>
                <a:ea typeface="Sora"/>
                <a:cs typeface="Sora"/>
                <a:sym typeface="Sora"/>
              </a:defRPr>
            </a:lvl3pPr>
            <a:lvl4pPr lvl="3" algn="ctr">
              <a:spcBef>
                <a:spcPts val="0"/>
              </a:spcBef>
              <a:spcAft>
                <a:spcPts val="0"/>
              </a:spcAft>
              <a:buClr>
                <a:schemeClr val="lt1"/>
              </a:buClr>
              <a:buSzPts val="3000"/>
              <a:buFont typeface="Sora"/>
              <a:buNone/>
              <a:defRPr>
                <a:solidFill>
                  <a:schemeClr val="lt1"/>
                </a:solidFill>
                <a:latin typeface="Sora"/>
                <a:ea typeface="Sora"/>
                <a:cs typeface="Sora"/>
                <a:sym typeface="Sora"/>
              </a:defRPr>
            </a:lvl4pPr>
            <a:lvl5pPr lvl="4" algn="ctr">
              <a:spcBef>
                <a:spcPts val="0"/>
              </a:spcBef>
              <a:spcAft>
                <a:spcPts val="0"/>
              </a:spcAft>
              <a:buClr>
                <a:schemeClr val="lt1"/>
              </a:buClr>
              <a:buSzPts val="3000"/>
              <a:buFont typeface="Sora"/>
              <a:buNone/>
              <a:defRPr>
                <a:solidFill>
                  <a:schemeClr val="lt1"/>
                </a:solidFill>
                <a:latin typeface="Sora"/>
                <a:ea typeface="Sora"/>
                <a:cs typeface="Sora"/>
                <a:sym typeface="Sora"/>
              </a:defRPr>
            </a:lvl5pPr>
            <a:lvl6pPr lvl="5" algn="ctr">
              <a:spcBef>
                <a:spcPts val="0"/>
              </a:spcBef>
              <a:spcAft>
                <a:spcPts val="0"/>
              </a:spcAft>
              <a:buClr>
                <a:schemeClr val="lt1"/>
              </a:buClr>
              <a:buSzPts val="3000"/>
              <a:buFont typeface="Sora"/>
              <a:buNone/>
              <a:defRPr>
                <a:solidFill>
                  <a:schemeClr val="lt1"/>
                </a:solidFill>
                <a:latin typeface="Sora"/>
                <a:ea typeface="Sora"/>
                <a:cs typeface="Sora"/>
                <a:sym typeface="Sora"/>
              </a:defRPr>
            </a:lvl6pPr>
            <a:lvl7pPr lvl="6" algn="ctr">
              <a:spcBef>
                <a:spcPts val="0"/>
              </a:spcBef>
              <a:spcAft>
                <a:spcPts val="0"/>
              </a:spcAft>
              <a:buClr>
                <a:schemeClr val="lt1"/>
              </a:buClr>
              <a:buSzPts val="3000"/>
              <a:buFont typeface="Sora"/>
              <a:buNone/>
              <a:defRPr>
                <a:solidFill>
                  <a:schemeClr val="lt1"/>
                </a:solidFill>
                <a:latin typeface="Sora"/>
                <a:ea typeface="Sora"/>
                <a:cs typeface="Sora"/>
                <a:sym typeface="Sora"/>
              </a:defRPr>
            </a:lvl7pPr>
            <a:lvl8pPr lvl="7" algn="ctr">
              <a:spcBef>
                <a:spcPts val="0"/>
              </a:spcBef>
              <a:spcAft>
                <a:spcPts val="0"/>
              </a:spcAft>
              <a:buClr>
                <a:schemeClr val="lt1"/>
              </a:buClr>
              <a:buSzPts val="3000"/>
              <a:buFont typeface="Sora"/>
              <a:buNone/>
              <a:defRPr>
                <a:solidFill>
                  <a:schemeClr val="lt1"/>
                </a:solidFill>
                <a:latin typeface="Sora"/>
                <a:ea typeface="Sora"/>
                <a:cs typeface="Sora"/>
                <a:sym typeface="Sora"/>
              </a:defRPr>
            </a:lvl8pPr>
            <a:lvl9pPr lvl="8" algn="ctr">
              <a:spcBef>
                <a:spcPts val="0"/>
              </a:spcBef>
              <a:spcAft>
                <a:spcPts val="0"/>
              </a:spcAft>
              <a:buClr>
                <a:schemeClr val="lt1"/>
              </a:buClr>
              <a:buSzPts val="3000"/>
              <a:buFont typeface="Sora"/>
              <a:buNone/>
              <a:defRPr>
                <a:solidFill>
                  <a:schemeClr val="lt1"/>
                </a:solidFill>
                <a:latin typeface="Sora"/>
                <a:ea typeface="Sora"/>
                <a:cs typeface="Sora"/>
                <a:sym typeface="Sora"/>
              </a:defRPr>
            </a:lvl9pPr>
          </a:lstStyle>
          <a:p>
            <a:endParaRPr/>
          </a:p>
        </p:txBody>
      </p:sp>
      <p:sp>
        <p:nvSpPr>
          <p:cNvPr id="275" name="Google Shape;275;p12"/>
          <p:cNvSpPr txBox="1">
            <a:spLocks noGrp="1"/>
          </p:cNvSpPr>
          <p:nvPr>
            <p:ph type="title" idx="17"/>
          </p:nvPr>
        </p:nvSpPr>
        <p:spPr>
          <a:xfrm>
            <a:off x="228600" y="3745125"/>
            <a:ext cx="739800" cy="4194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lt1"/>
              </a:buClr>
              <a:buSzPts val="1000"/>
              <a:buFont typeface="Sora"/>
              <a:buNone/>
              <a:defRPr sz="1000">
                <a:latin typeface="Sora"/>
                <a:ea typeface="Sora"/>
                <a:cs typeface="Sora"/>
                <a:sym typeface="Sora"/>
              </a:defRPr>
            </a:lvl1pPr>
            <a:lvl2pPr lvl="1" algn="ctr">
              <a:spcBef>
                <a:spcPts val="0"/>
              </a:spcBef>
              <a:spcAft>
                <a:spcPts val="0"/>
              </a:spcAft>
              <a:buClr>
                <a:schemeClr val="lt1"/>
              </a:buClr>
              <a:buSzPts val="3000"/>
              <a:buFont typeface="Sora"/>
              <a:buNone/>
              <a:defRPr>
                <a:solidFill>
                  <a:schemeClr val="lt1"/>
                </a:solidFill>
                <a:latin typeface="Sora"/>
                <a:ea typeface="Sora"/>
                <a:cs typeface="Sora"/>
                <a:sym typeface="Sora"/>
              </a:defRPr>
            </a:lvl2pPr>
            <a:lvl3pPr lvl="2" algn="ctr">
              <a:spcBef>
                <a:spcPts val="0"/>
              </a:spcBef>
              <a:spcAft>
                <a:spcPts val="0"/>
              </a:spcAft>
              <a:buClr>
                <a:schemeClr val="lt1"/>
              </a:buClr>
              <a:buSzPts val="3000"/>
              <a:buFont typeface="Sora"/>
              <a:buNone/>
              <a:defRPr>
                <a:solidFill>
                  <a:schemeClr val="lt1"/>
                </a:solidFill>
                <a:latin typeface="Sora"/>
                <a:ea typeface="Sora"/>
                <a:cs typeface="Sora"/>
                <a:sym typeface="Sora"/>
              </a:defRPr>
            </a:lvl3pPr>
            <a:lvl4pPr lvl="3" algn="ctr">
              <a:spcBef>
                <a:spcPts val="0"/>
              </a:spcBef>
              <a:spcAft>
                <a:spcPts val="0"/>
              </a:spcAft>
              <a:buClr>
                <a:schemeClr val="lt1"/>
              </a:buClr>
              <a:buSzPts val="3000"/>
              <a:buFont typeface="Sora"/>
              <a:buNone/>
              <a:defRPr>
                <a:solidFill>
                  <a:schemeClr val="lt1"/>
                </a:solidFill>
                <a:latin typeface="Sora"/>
                <a:ea typeface="Sora"/>
                <a:cs typeface="Sora"/>
                <a:sym typeface="Sora"/>
              </a:defRPr>
            </a:lvl4pPr>
            <a:lvl5pPr lvl="4" algn="ctr">
              <a:spcBef>
                <a:spcPts val="0"/>
              </a:spcBef>
              <a:spcAft>
                <a:spcPts val="0"/>
              </a:spcAft>
              <a:buClr>
                <a:schemeClr val="lt1"/>
              </a:buClr>
              <a:buSzPts val="3000"/>
              <a:buFont typeface="Sora"/>
              <a:buNone/>
              <a:defRPr>
                <a:solidFill>
                  <a:schemeClr val="lt1"/>
                </a:solidFill>
                <a:latin typeface="Sora"/>
                <a:ea typeface="Sora"/>
                <a:cs typeface="Sora"/>
                <a:sym typeface="Sora"/>
              </a:defRPr>
            </a:lvl5pPr>
            <a:lvl6pPr lvl="5" algn="ctr">
              <a:spcBef>
                <a:spcPts val="0"/>
              </a:spcBef>
              <a:spcAft>
                <a:spcPts val="0"/>
              </a:spcAft>
              <a:buClr>
                <a:schemeClr val="lt1"/>
              </a:buClr>
              <a:buSzPts val="3000"/>
              <a:buFont typeface="Sora"/>
              <a:buNone/>
              <a:defRPr>
                <a:solidFill>
                  <a:schemeClr val="lt1"/>
                </a:solidFill>
                <a:latin typeface="Sora"/>
                <a:ea typeface="Sora"/>
                <a:cs typeface="Sora"/>
                <a:sym typeface="Sora"/>
              </a:defRPr>
            </a:lvl6pPr>
            <a:lvl7pPr lvl="6" algn="ctr">
              <a:spcBef>
                <a:spcPts val="0"/>
              </a:spcBef>
              <a:spcAft>
                <a:spcPts val="0"/>
              </a:spcAft>
              <a:buClr>
                <a:schemeClr val="lt1"/>
              </a:buClr>
              <a:buSzPts val="3000"/>
              <a:buFont typeface="Sora"/>
              <a:buNone/>
              <a:defRPr>
                <a:solidFill>
                  <a:schemeClr val="lt1"/>
                </a:solidFill>
                <a:latin typeface="Sora"/>
                <a:ea typeface="Sora"/>
                <a:cs typeface="Sora"/>
                <a:sym typeface="Sora"/>
              </a:defRPr>
            </a:lvl7pPr>
            <a:lvl8pPr lvl="7" algn="ctr">
              <a:spcBef>
                <a:spcPts val="0"/>
              </a:spcBef>
              <a:spcAft>
                <a:spcPts val="0"/>
              </a:spcAft>
              <a:buClr>
                <a:schemeClr val="lt1"/>
              </a:buClr>
              <a:buSzPts val="3000"/>
              <a:buFont typeface="Sora"/>
              <a:buNone/>
              <a:defRPr>
                <a:solidFill>
                  <a:schemeClr val="lt1"/>
                </a:solidFill>
                <a:latin typeface="Sora"/>
                <a:ea typeface="Sora"/>
                <a:cs typeface="Sora"/>
                <a:sym typeface="Sora"/>
              </a:defRPr>
            </a:lvl8pPr>
            <a:lvl9pPr lvl="8" algn="ctr">
              <a:spcBef>
                <a:spcPts val="0"/>
              </a:spcBef>
              <a:spcAft>
                <a:spcPts val="0"/>
              </a:spcAft>
              <a:buClr>
                <a:schemeClr val="lt1"/>
              </a:buClr>
              <a:buSzPts val="3000"/>
              <a:buFont typeface="Sora"/>
              <a:buNone/>
              <a:defRPr>
                <a:solidFill>
                  <a:schemeClr val="lt1"/>
                </a:solidFill>
                <a:latin typeface="Sora"/>
                <a:ea typeface="Sora"/>
                <a:cs typeface="Sora"/>
                <a:sym typeface="Sora"/>
              </a:defRPr>
            </a:lvl9pPr>
          </a:lstStyle>
          <a:p>
            <a:endParaRPr/>
          </a:p>
        </p:txBody>
      </p:sp>
    </p:spTree>
  </p:cSld>
  <p:clrMapOvr>
    <a:masterClrMapping/>
  </p:clrMapOvr>
  <p:extLst>
    <p:ext uri="{DCECCB84-F9BA-43D5-87BE-67443E8EF086}">
      <p15:sldGuideLst xmlns:p15="http://schemas.microsoft.com/office/powerpoint/2012/main">
        <p15:guide id="1" orient="horz" pos="1241">
          <p15:clr>
            <a:srgbClr val="E46962"/>
          </p15:clr>
        </p15:guide>
        <p15:guide id="2" orient="horz" pos="1755">
          <p15:clr>
            <a:srgbClr val="E46962"/>
          </p15:clr>
        </p15:guide>
        <p15:guide id="3" orient="horz" pos="2267">
          <p15:clr>
            <a:srgbClr val="E46962"/>
          </p15:clr>
        </p15:guide>
        <p15:guide id="4" orient="horz" pos="2778">
          <p15:clr>
            <a:srgbClr val="E46962"/>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chart">
  <p:cSld name="BLANK_1_1_1_1_1_1_1_1_1_1_7_1">
    <p:spTree>
      <p:nvGrpSpPr>
        <p:cNvPr id="1" name="Shape 276"/>
        <p:cNvGrpSpPr/>
        <p:nvPr/>
      </p:nvGrpSpPr>
      <p:grpSpPr>
        <a:xfrm>
          <a:off x="0" y="0"/>
          <a:ext cx="0" cy="0"/>
          <a:chOff x="0" y="0"/>
          <a:chExt cx="0" cy="0"/>
        </a:xfrm>
      </p:grpSpPr>
      <p:sp>
        <p:nvSpPr>
          <p:cNvPr id="277" name="Google Shape;277;p13"/>
          <p:cNvSpPr/>
          <p:nvPr/>
        </p:nvSpPr>
        <p:spPr>
          <a:xfrm rot="-1079220" flipH="1">
            <a:off x="-2010221" y="4250160"/>
            <a:ext cx="4477637" cy="804981"/>
          </a:xfrm>
          <a:prstGeom prst="chord">
            <a:avLst>
              <a:gd name="adj1" fmla="val 2752926"/>
              <a:gd name="adj2" fmla="val 1719354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grpSp>
        <p:nvGrpSpPr>
          <p:cNvPr id="278" name="Google Shape;278;p13"/>
          <p:cNvGrpSpPr/>
          <p:nvPr/>
        </p:nvGrpSpPr>
        <p:grpSpPr>
          <a:xfrm rot="-5400000">
            <a:off x="4030013" y="41713"/>
            <a:ext cx="1026300" cy="9201675"/>
            <a:chOff x="670045" y="-5692564"/>
            <a:chExt cx="1026300" cy="9201675"/>
          </a:xfrm>
        </p:grpSpPr>
        <p:sp>
          <p:nvSpPr>
            <p:cNvPr id="279" name="Google Shape;279;p13"/>
            <p:cNvSpPr/>
            <p:nvPr/>
          </p:nvSpPr>
          <p:spPr>
            <a:xfrm>
              <a:off x="675320" y="-5692564"/>
              <a:ext cx="1010925" cy="7239975"/>
            </a:xfrm>
            <a:custGeom>
              <a:avLst/>
              <a:gdLst/>
              <a:ahLst/>
              <a:cxnLst/>
              <a:rect l="l" t="t" r="r" b="b"/>
              <a:pathLst>
                <a:path w="40437" h="289599" extrusionOk="0">
                  <a:moveTo>
                    <a:pt x="40437" y="287489"/>
                  </a:moveTo>
                  <a:lnTo>
                    <a:pt x="0" y="0"/>
                  </a:lnTo>
                  <a:lnTo>
                    <a:pt x="242" y="276278"/>
                  </a:lnTo>
                  <a:lnTo>
                    <a:pt x="238" y="289599"/>
                  </a:lnTo>
                  <a:close/>
                </a:path>
              </a:pathLst>
            </a:custGeom>
            <a:solidFill>
              <a:schemeClr val="lt1"/>
            </a:solidFill>
            <a:ln>
              <a:noFill/>
            </a:ln>
          </p:spPr>
          <p:txBody>
            <a:bodyPr/>
            <a:lstStyle/>
            <a:p>
              <a:endParaRPr lang="en-AU"/>
            </a:p>
          </p:txBody>
        </p:sp>
        <p:sp>
          <p:nvSpPr>
            <p:cNvPr id="280" name="Google Shape;280;p13"/>
            <p:cNvSpPr/>
            <p:nvPr/>
          </p:nvSpPr>
          <p:spPr>
            <a:xfrm>
              <a:off x="670045" y="1494661"/>
              <a:ext cx="1026300" cy="2014450"/>
            </a:xfrm>
            <a:custGeom>
              <a:avLst/>
              <a:gdLst/>
              <a:ahLst/>
              <a:cxnLst/>
              <a:rect l="l" t="t" r="r" b="b"/>
              <a:pathLst>
                <a:path w="41052" h="80578" extrusionOk="0">
                  <a:moveTo>
                    <a:pt x="499" y="80578"/>
                  </a:moveTo>
                  <a:lnTo>
                    <a:pt x="15982" y="73724"/>
                  </a:lnTo>
                  <a:lnTo>
                    <a:pt x="41052" y="0"/>
                  </a:lnTo>
                  <a:lnTo>
                    <a:pt x="472" y="1824"/>
                  </a:lnTo>
                  <a:lnTo>
                    <a:pt x="0" y="39674"/>
                  </a:lnTo>
                  <a:close/>
                </a:path>
              </a:pathLst>
            </a:custGeom>
            <a:gradFill>
              <a:gsLst>
                <a:gs pos="0">
                  <a:schemeClr val="accent2"/>
                </a:gs>
                <a:gs pos="37000">
                  <a:schemeClr val="lt2"/>
                </a:gs>
                <a:gs pos="92000">
                  <a:schemeClr val="accent1"/>
                </a:gs>
                <a:gs pos="100000">
                  <a:schemeClr val="accent1"/>
                </a:gs>
              </a:gsLst>
              <a:lin ang="13500032" scaled="0"/>
            </a:gradFill>
            <a:ln>
              <a:noFill/>
            </a:ln>
          </p:spPr>
          <p:txBody>
            <a:bodyPr/>
            <a:lstStyle/>
            <a:p>
              <a:endParaRPr lang="en-AU"/>
            </a:p>
          </p:txBody>
        </p:sp>
      </p:grpSp>
      <p:sp>
        <p:nvSpPr>
          <p:cNvPr id="281" name="Google Shape;281;p13"/>
          <p:cNvSpPr txBox="1">
            <a:spLocks noGrp="1"/>
          </p:cNvSpPr>
          <p:nvPr>
            <p:ph type="title"/>
          </p:nvPr>
        </p:nvSpPr>
        <p:spPr>
          <a:xfrm>
            <a:off x="3720025" y="1709075"/>
            <a:ext cx="1665300" cy="1938000"/>
          </a:xfrm>
          <a:prstGeom prst="rect">
            <a:avLst/>
          </a:prstGeom>
        </p:spPr>
        <p:txBody>
          <a:bodyPr spcFirstLastPara="1" wrap="square" lIns="91425" tIns="91425" rIns="91425" bIns="91425" anchor="t" anchorCtr="0">
            <a:noAutofit/>
          </a:bodyPr>
          <a:lstStyle>
            <a:lvl1pPr lvl="0">
              <a:spcBef>
                <a:spcPts val="0"/>
              </a:spcBef>
              <a:spcAft>
                <a:spcPts val="0"/>
              </a:spcAft>
              <a:buNone/>
              <a:defRPr sz="1000">
                <a:latin typeface="Sora"/>
                <a:ea typeface="Sora"/>
                <a:cs typeface="Sora"/>
                <a:sym typeface="Sora"/>
              </a:defRPr>
            </a:lvl1pPr>
            <a:lvl2pPr lvl="1">
              <a:spcBef>
                <a:spcPts val="0"/>
              </a:spcBef>
              <a:spcAft>
                <a:spcPts val="0"/>
              </a:spcAft>
              <a:buClr>
                <a:schemeClr val="lt1"/>
              </a:buClr>
              <a:buSzPts val="1000"/>
              <a:buFont typeface="Sora"/>
              <a:buNone/>
              <a:defRPr sz="1000">
                <a:latin typeface="Sora"/>
                <a:ea typeface="Sora"/>
                <a:cs typeface="Sora"/>
                <a:sym typeface="Sora"/>
              </a:defRPr>
            </a:lvl2pPr>
            <a:lvl3pPr lvl="2">
              <a:spcBef>
                <a:spcPts val="0"/>
              </a:spcBef>
              <a:spcAft>
                <a:spcPts val="0"/>
              </a:spcAft>
              <a:buClr>
                <a:schemeClr val="lt1"/>
              </a:buClr>
              <a:buSzPts val="1000"/>
              <a:buFont typeface="Sora"/>
              <a:buNone/>
              <a:defRPr sz="1000">
                <a:latin typeface="Sora"/>
                <a:ea typeface="Sora"/>
                <a:cs typeface="Sora"/>
                <a:sym typeface="Sora"/>
              </a:defRPr>
            </a:lvl3pPr>
            <a:lvl4pPr lvl="3">
              <a:spcBef>
                <a:spcPts val="0"/>
              </a:spcBef>
              <a:spcAft>
                <a:spcPts val="0"/>
              </a:spcAft>
              <a:buClr>
                <a:schemeClr val="lt1"/>
              </a:buClr>
              <a:buSzPts val="1000"/>
              <a:buFont typeface="Sora"/>
              <a:buNone/>
              <a:defRPr sz="1000">
                <a:latin typeface="Sora"/>
                <a:ea typeface="Sora"/>
                <a:cs typeface="Sora"/>
                <a:sym typeface="Sora"/>
              </a:defRPr>
            </a:lvl4pPr>
            <a:lvl5pPr lvl="4">
              <a:spcBef>
                <a:spcPts val="0"/>
              </a:spcBef>
              <a:spcAft>
                <a:spcPts val="0"/>
              </a:spcAft>
              <a:buClr>
                <a:schemeClr val="lt1"/>
              </a:buClr>
              <a:buSzPts val="1000"/>
              <a:buFont typeface="Sora"/>
              <a:buNone/>
              <a:defRPr sz="1000">
                <a:latin typeface="Sora"/>
                <a:ea typeface="Sora"/>
                <a:cs typeface="Sora"/>
                <a:sym typeface="Sora"/>
              </a:defRPr>
            </a:lvl5pPr>
            <a:lvl6pPr lvl="5">
              <a:spcBef>
                <a:spcPts val="0"/>
              </a:spcBef>
              <a:spcAft>
                <a:spcPts val="0"/>
              </a:spcAft>
              <a:buClr>
                <a:schemeClr val="lt1"/>
              </a:buClr>
              <a:buSzPts val="1000"/>
              <a:buFont typeface="Sora"/>
              <a:buNone/>
              <a:defRPr sz="1000">
                <a:latin typeface="Sora"/>
                <a:ea typeface="Sora"/>
                <a:cs typeface="Sora"/>
                <a:sym typeface="Sora"/>
              </a:defRPr>
            </a:lvl6pPr>
            <a:lvl7pPr lvl="6">
              <a:spcBef>
                <a:spcPts val="0"/>
              </a:spcBef>
              <a:spcAft>
                <a:spcPts val="0"/>
              </a:spcAft>
              <a:buClr>
                <a:schemeClr val="lt1"/>
              </a:buClr>
              <a:buSzPts val="1000"/>
              <a:buFont typeface="Sora"/>
              <a:buNone/>
              <a:defRPr sz="1000">
                <a:latin typeface="Sora"/>
                <a:ea typeface="Sora"/>
                <a:cs typeface="Sora"/>
                <a:sym typeface="Sora"/>
              </a:defRPr>
            </a:lvl7pPr>
            <a:lvl8pPr lvl="7">
              <a:spcBef>
                <a:spcPts val="0"/>
              </a:spcBef>
              <a:spcAft>
                <a:spcPts val="0"/>
              </a:spcAft>
              <a:buClr>
                <a:schemeClr val="lt1"/>
              </a:buClr>
              <a:buSzPts val="1000"/>
              <a:buFont typeface="Sora"/>
              <a:buNone/>
              <a:defRPr sz="1000">
                <a:latin typeface="Sora"/>
                <a:ea typeface="Sora"/>
                <a:cs typeface="Sora"/>
                <a:sym typeface="Sora"/>
              </a:defRPr>
            </a:lvl8pPr>
            <a:lvl9pPr lvl="8">
              <a:spcBef>
                <a:spcPts val="0"/>
              </a:spcBef>
              <a:spcAft>
                <a:spcPts val="0"/>
              </a:spcAft>
              <a:buClr>
                <a:schemeClr val="lt1"/>
              </a:buClr>
              <a:buSzPts val="1000"/>
              <a:buFont typeface="Sora"/>
              <a:buNone/>
              <a:defRPr sz="1000">
                <a:latin typeface="Sora"/>
                <a:ea typeface="Sora"/>
                <a:cs typeface="Sora"/>
                <a:sym typeface="Sora"/>
              </a:defRPr>
            </a:lvl9pPr>
          </a:lstStyle>
          <a:p>
            <a:endParaRPr/>
          </a:p>
        </p:txBody>
      </p:sp>
      <p:sp>
        <p:nvSpPr>
          <p:cNvPr id="282" name="Google Shape;282;p13"/>
          <p:cNvSpPr txBox="1">
            <a:spLocks noGrp="1"/>
          </p:cNvSpPr>
          <p:nvPr>
            <p:ph type="title" idx="2"/>
          </p:nvPr>
        </p:nvSpPr>
        <p:spPr>
          <a:xfrm>
            <a:off x="7148925" y="1709075"/>
            <a:ext cx="1665300" cy="1938000"/>
          </a:xfrm>
          <a:prstGeom prst="rect">
            <a:avLst/>
          </a:prstGeom>
        </p:spPr>
        <p:txBody>
          <a:bodyPr spcFirstLastPara="1" wrap="square" lIns="91425" tIns="91425" rIns="91425" bIns="91425" anchor="t" anchorCtr="0">
            <a:noAutofit/>
          </a:bodyPr>
          <a:lstStyle>
            <a:lvl1pPr lvl="0">
              <a:spcBef>
                <a:spcPts val="0"/>
              </a:spcBef>
              <a:spcAft>
                <a:spcPts val="0"/>
              </a:spcAft>
              <a:buNone/>
              <a:defRPr sz="1000">
                <a:latin typeface="Sora"/>
                <a:ea typeface="Sora"/>
                <a:cs typeface="Sora"/>
                <a:sym typeface="Sora"/>
              </a:defRPr>
            </a:lvl1pPr>
            <a:lvl2pPr lvl="1">
              <a:spcBef>
                <a:spcPts val="0"/>
              </a:spcBef>
              <a:spcAft>
                <a:spcPts val="0"/>
              </a:spcAft>
              <a:buClr>
                <a:schemeClr val="lt1"/>
              </a:buClr>
              <a:buSzPts val="1000"/>
              <a:buFont typeface="Sora"/>
              <a:buNone/>
              <a:defRPr sz="1000">
                <a:solidFill>
                  <a:schemeClr val="lt1"/>
                </a:solidFill>
                <a:latin typeface="Sora"/>
                <a:ea typeface="Sora"/>
                <a:cs typeface="Sora"/>
                <a:sym typeface="Sora"/>
              </a:defRPr>
            </a:lvl2pPr>
            <a:lvl3pPr lvl="2">
              <a:spcBef>
                <a:spcPts val="0"/>
              </a:spcBef>
              <a:spcAft>
                <a:spcPts val="0"/>
              </a:spcAft>
              <a:buClr>
                <a:schemeClr val="lt1"/>
              </a:buClr>
              <a:buSzPts val="1000"/>
              <a:buFont typeface="Sora"/>
              <a:buNone/>
              <a:defRPr sz="1000">
                <a:solidFill>
                  <a:schemeClr val="lt1"/>
                </a:solidFill>
                <a:latin typeface="Sora"/>
                <a:ea typeface="Sora"/>
                <a:cs typeface="Sora"/>
                <a:sym typeface="Sora"/>
              </a:defRPr>
            </a:lvl3pPr>
            <a:lvl4pPr lvl="3">
              <a:spcBef>
                <a:spcPts val="0"/>
              </a:spcBef>
              <a:spcAft>
                <a:spcPts val="0"/>
              </a:spcAft>
              <a:buClr>
                <a:schemeClr val="lt1"/>
              </a:buClr>
              <a:buSzPts val="1000"/>
              <a:buFont typeface="Sora"/>
              <a:buNone/>
              <a:defRPr sz="1000">
                <a:solidFill>
                  <a:schemeClr val="lt1"/>
                </a:solidFill>
                <a:latin typeface="Sora"/>
                <a:ea typeface="Sora"/>
                <a:cs typeface="Sora"/>
                <a:sym typeface="Sora"/>
              </a:defRPr>
            </a:lvl4pPr>
            <a:lvl5pPr lvl="4">
              <a:spcBef>
                <a:spcPts val="0"/>
              </a:spcBef>
              <a:spcAft>
                <a:spcPts val="0"/>
              </a:spcAft>
              <a:buClr>
                <a:schemeClr val="lt1"/>
              </a:buClr>
              <a:buSzPts val="1000"/>
              <a:buFont typeface="Sora"/>
              <a:buNone/>
              <a:defRPr sz="1000">
                <a:solidFill>
                  <a:schemeClr val="lt1"/>
                </a:solidFill>
                <a:latin typeface="Sora"/>
                <a:ea typeface="Sora"/>
                <a:cs typeface="Sora"/>
                <a:sym typeface="Sora"/>
              </a:defRPr>
            </a:lvl5pPr>
            <a:lvl6pPr lvl="5">
              <a:spcBef>
                <a:spcPts val="0"/>
              </a:spcBef>
              <a:spcAft>
                <a:spcPts val="0"/>
              </a:spcAft>
              <a:buClr>
                <a:schemeClr val="lt1"/>
              </a:buClr>
              <a:buSzPts val="1000"/>
              <a:buFont typeface="Sora"/>
              <a:buNone/>
              <a:defRPr sz="1000">
                <a:solidFill>
                  <a:schemeClr val="lt1"/>
                </a:solidFill>
                <a:latin typeface="Sora"/>
                <a:ea typeface="Sora"/>
                <a:cs typeface="Sora"/>
                <a:sym typeface="Sora"/>
              </a:defRPr>
            </a:lvl6pPr>
            <a:lvl7pPr lvl="6">
              <a:spcBef>
                <a:spcPts val="0"/>
              </a:spcBef>
              <a:spcAft>
                <a:spcPts val="0"/>
              </a:spcAft>
              <a:buClr>
                <a:schemeClr val="lt1"/>
              </a:buClr>
              <a:buSzPts val="1000"/>
              <a:buFont typeface="Sora"/>
              <a:buNone/>
              <a:defRPr sz="1000">
                <a:solidFill>
                  <a:schemeClr val="lt1"/>
                </a:solidFill>
                <a:latin typeface="Sora"/>
                <a:ea typeface="Sora"/>
                <a:cs typeface="Sora"/>
                <a:sym typeface="Sora"/>
              </a:defRPr>
            </a:lvl7pPr>
            <a:lvl8pPr lvl="7">
              <a:spcBef>
                <a:spcPts val="0"/>
              </a:spcBef>
              <a:spcAft>
                <a:spcPts val="0"/>
              </a:spcAft>
              <a:buClr>
                <a:schemeClr val="lt1"/>
              </a:buClr>
              <a:buSzPts val="1000"/>
              <a:buFont typeface="Sora"/>
              <a:buNone/>
              <a:defRPr sz="1000">
                <a:solidFill>
                  <a:schemeClr val="lt1"/>
                </a:solidFill>
                <a:latin typeface="Sora"/>
                <a:ea typeface="Sora"/>
                <a:cs typeface="Sora"/>
                <a:sym typeface="Sora"/>
              </a:defRPr>
            </a:lvl8pPr>
            <a:lvl9pPr lvl="8">
              <a:spcBef>
                <a:spcPts val="0"/>
              </a:spcBef>
              <a:spcAft>
                <a:spcPts val="0"/>
              </a:spcAft>
              <a:buClr>
                <a:schemeClr val="lt1"/>
              </a:buClr>
              <a:buSzPts val="1000"/>
              <a:buFont typeface="Sora"/>
              <a:buNone/>
              <a:defRPr sz="1000">
                <a:solidFill>
                  <a:schemeClr val="lt1"/>
                </a:solidFill>
                <a:latin typeface="Sora"/>
                <a:ea typeface="Sora"/>
                <a:cs typeface="Sora"/>
                <a:sym typeface="Sora"/>
              </a:defRPr>
            </a:lvl9pPr>
          </a:lstStyle>
          <a:p>
            <a:endParaRPr/>
          </a:p>
        </p:txBody>
      </p:sp>
      <p:sp>
        <p:nvSpPr>
          <p:cNvPr id="283" name="Google Shape;283;p13"/>
          <p:cNvSpPr txBox="1">
            <a:spLocks noGrp="1"/>
          </p:cNvSpPr>
          <p:nvPr>
            <p:ph type="title" idx="3"/>
          </p:nvPr>
        </p:nvSpPr>
        <p:spPr>
          <a:xfrm>
            <a:off x="5434475" y="1709075"/>
            <a:ext cx="1665300" cy="1938000"/>
          </a:xfrm>
          <a:prstGeom prst="rect">
            <a:avLst/>
          </a:prstGeom>
        </p:spPr>
        <p:txBody>
          <a:bodyPr spcFirstLastPara="1" wrap="square" lIns="91425" tIns="91425" rIns="91425" bIns="91425" anchor="t" anchorCtr="0">
            <a:noAutofit/>
          </a:bodyPr>
          <a:lstStyle>
            <a:lvl1pPr lvl="0">
              <a:spcBef>
                <a:spcPts val="0"/>
              </a:spcBef>
              <a:spcAft>
                <a:spcPts val="0"/>
              </a:spcAft>
              <a:buNone/>
              <a:defRPr sz="1000">
                <a:latin typeface="Sora"/>
                <a:ea typeface="Sora"/>
                <a:cs typeface="Sora"/>
                <a:sym typeface="Sora"/>
              </a:defRPr>
            </a:lvl1pPr>
            <a:lvl2pPr lvl="1">
              <a:spcBef>
                <a:spcPts val="0"/>
              </a:spcBef>
              <a:spcAft>
                <a:spcPts val="0"/>
              </a:spcAft>
              <a:buClr>
                <a:schemeClr val="lt1"/>
              </a:buClr>
              <a:buSzPts val="1000"/>
              <a:buFont typeface="Sora"/>
              <a:buNone/>
              <a:defRPr sz="1000">
                <a:solidFill>
                  <a:schemeClr val="lt1"/>
                </a:solidFill>
                <a:latin typeface="Sora"/>
                <a:ea typeface="Sora"/>
                <a:cs typeface="Sora"/>
                <a:sym typeface="Sora"/>
              </a:defRPr>
            </a:lvl2pPr>
            <a:lvl3pPr lvl="2">
              <a:spcBef>
                <a:spcPts val="0"/>
              </a:spcBef>
              <a:spcAft>
                <a:spcPts val="0"/>
              </a:spcAft>
              <a:buClr>
                <a:schemeClr val="lt1"/>
              </a:buClr>
              <a:buSzPts val="1000"/>
              <a:buFont typeface="Sora"/>
              <a:buNone/>
              <a:defRPr sz="1000">
                <a:solidFill>
                  <a:schemeClr val="lt1"/>
                </a:solidFill>
                <a:latin typeface="Sora"/>
                <a:ea typeface="Sora"/>
                <a:cs typeface="Sora"/>
                <a:sym typeface="Sora"/>
              </a:defRPr>
            </a:lvl3pPr>
            <a:lvl4pPr lvl="3">
              <a:spcBef>
                <a:spcPts val="0"/>
              </a:spcBef>
              <a:spcAft>
                <a:spcPts val="0"/>
              </a:spcAft>
              <a:buClr>
                <a:schemeClr val="lt1"/>
              </a:buClr>
              <a:buSzPts val="1000"/>
              <a:buFont typeface="Sora"/>
              <a:buNone/>
              <a:defRPr sz="1000">
                <a:solidFill>
                  <a:schemeClr val="lt1"/>
                </a:solidFill>
                <a:latin typeface="Sora"/>
                <a:ea typeface="Sora"/>
                <a:cs typeface="Sora"/>
                <a:sym typeface="Sora"/>
              </a:defRPr>
            </a:lvl4pPr>
            <a:lvl5pPr lvl="4">
              <a:spcBef>
                <a:spcPts val="0"/>
              </a:spcBef>
              <a:spcAft>
                <a:spcPts val="0"/>
              </a:spcAft>
              <a:buClr>
                <a:schemeClr val="lt1"/>
              </a:buClr>
              <a:buSzPts val="1000"/>
              <a:buFont typeface="Sora"/>
              <a:buNone/>
              <a:defRPr sz="1000">
                <a:solidFill>
                  <a:schemeClr val="lt1"/>
                </a:solidFill>
                <a:latin typeface="Sora"/>
                <a:ea typeface="Sora"/>
                <a:cs typeface="Sora"/>
                <a:sym typeface="Sora"/>
              </a:defRPr>
            </a:lvl5pPr>
            <a:lvl6pPr lvl="5">
              <a:spcBef>
                <a:spcPts val="0"/>
              </a:spcBef>
              <a:spcAft>
                <a:spcPts val="0"/>
              </a:spcAft>
              <a:buClr>
                <a:schemeClr val="lt1"/>
              </a:buClr>
              <a:buSzPts val="1000"/>
              <a:buFont typeface="Sora"/>
              <a:buNone/>
              <a:defRPr sz="1000">
                <a:solidFill>
                  <a:schemeClr val="lt1"/>
                </a:solidFill>
                <a:latin typeface="Sora"/>
                <a:ea typeface="Sora"/>
                <a:cs typeface="Sora"/>
                <a:sym typeface="Sora"/>
              </a:defRPr>
            </a:lvl6pPr>
            <a:lvl7pPr lvl="6">
              <a:spcBef>
                <a:spcPts val="0"/>
              </a:spcBef>
              <a:spcAft>
                <a:spcPts val="0"/>
              </a:spcAft>
              <a:buClr>
                <a:schemeClr val="lt1"/>
              </a:buClr>
              <a:buSzPts val="1000"/>
              <a:buFont typeface="Sora"/>
              <a:buNone/>
              <a:defRPr sz="1000">
                <a:solidFill>
                  <a:schemeClr val="lt1"/>
                </a:solidFill>
                <a:latin typeface="Sora"/>
                <a:ea typeface="Sora"/>
                <a:cs typeface="Sora"/>
                <a:sym typeface="Sora"/>
              </a:defRPr>
            </a:lvl7pPr>
            <a:lvl8pPr lvl="7">
              <a:spcBef>
                <a:spcPts val="0"/>
              </a:spcBef>
              <a:spcAft>
                <a:spcPts val="0"/>
              </a:spcAft>
              <a:buClr>
                <a:schemeClr val="lt1"/>
              </a:buClr>
              <a:buSzPts val="1000"/>
              <a:buFont typeface="Sora"/>
              <a:buNone/>
              <a:defRPr sz="1000">
                <a:solidFill>
                  <a:schemeClr val="lt1"/>
                </a:solidFill>
                <a:latin typeface="Sora"/>
                <a:ea typeface="Sora"/>
                <a:cs typeface="Sora"/>
                <a:sym typeface="Sora"/>
              </a:defRPr>
            </a:lvl8pPr>
            <a:lvl9pPr lvl="8">
              <a:spcBef>
                <a:spcPts val="0"/>
              </a:spcBef>
              <a:spcAft>
                <a:spcPts val="0"/>
              </a:spcAft>
              <a:buClr>
                <a:schemeClr val="lt1"/>
              </a:buClr>
              <a:buSzPts val="1000"/>
              <a:buFont typeface="Sora"/>
              <a:buNone/>
              <a:defRPr sz="1000">
                <a:solidFill>
                  <a:schemeClr val="lt1"/>
                </a:solidFill>
                <a:latin typeface="Sora"/>
                <a:ea typeface="Sora"/>
                <a:cs typeface="Sora"/>
                <a:sym typeface="Sora"/>
              </a:defRPr>
            </a:lvl9pPr>
          </a:lstStyle>
          <a:p>
            <a:endParaRPr/>
          </a:p>
        </p:txBody>
      </p:sp>
      <p:sp>
        <p:nvSpPr>
          <p:cNvPr id="284" name="Google Shape;284;p13"/>
          <p:cNvSpPr txBox="1">
            <a:spLocks noGrp="1"/>
          </p:cNvSpPr>
          <p:nvPr>
            <p:ph type="title" idx="4"/>
          </p:nvPr>
        </p:nvSpPr>
        <p:spPr>
          <a:xfrm>
            <a:off x="38100" y="93150"/>
            <a:ext cx="1583400" cy="189300"/>
          </a:xfrm>
          <a:prstGeom prst="rect">
            <a:avLst/>
          </a:prstGeom>
        </p:spPr>
        <p:txBody>
          <a:bodyPr spcFirstLastPara="1" wrap="square" lIns="182875" tIns="91425" rIns="91425" bIns="91425" anchor="t" anchorCtr="0">
            <a:noAutofit/>
          </a:bodyPr>
          <a:lstStyle>
            <a:lvl1pPr lvl="0">
              <a:spcBef>
                <a:spcPts val="0"/>
              </a:spcBef>
              <a:spcAft>
                <a:spcPts val="0"/>
              </a:spcAft>
              <a:buNone/>
              <a:defRPr sz="900">
                <a:solidFill>
                  <a:schemeClr val="accent5"/>
                </a:solidFill>
                <a:latin typeface="Sora"/>
                <a:ea typeface="Sora"/>
                <a:cs typeface="Sora"/>
                <a:sym typeface="Sora"/>
              </a:defRPr>
            </a:lvl1pPr>
            <a:lvl2pPr lvl="1">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2pPr>
            <a:lvl3pPr lvl="2">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3pPr>
            <a:lvl4pPr lvl="3">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4pPr>
            <a:lvl5pPr lvl="4">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5pPr>
            <a:lvl6pPr lvl="5">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6pPr>
            <a:lvl7pPr lvl="6">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7pPr>
            <a:lvl8pPr lvl="7">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8pPr>
            <a:lvl9pPr lvl="8">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9pPr>
          </a:lstStyle>
          <a:p>
            <a:endParaRPr/>
          </a:p>
        </p:txBody>
      </p:sp>
      <p:sp>
        <p:nvSpPr>
          <p:cNvPr id="285" name="Google Shape;285;p13"/>
          <p:cNvSpPr txBox="1">
            <a:spLocks noGrp="1"/>
          </p:cNvSpPr>
          <p:nvPr>
            <p:ph type="title" idx="5"/>
          </p:nvPr>
        </p:nvSpPr>
        <p:spPr>
          <a:xfrm>
            <a:off x="108300" y="1168075"/>
            <a:ext cx="3544500" cy="2275200"/>
          </a:xfrm>
          <a:prstGeom prst="rect">
            <a:avLst/>
          </a:prstGeom>
        </p:spPr>
        <p:txBody>
          <a:bodyPr spcFirstLastPara="1" wrap="square" lIns="91425" tIns="0" rIns="91425" bIns="91425" anchor="t" anchorCtr="0">
            <a:normAutofit/>
          </a:bodyPr>
          <a:lstStyle>
            <a:lvl1pPr lvl="0">
              <a:lnSpc>
                <a:spcPct val="90000"/>
              </a:lnSpc>
              <a:spcBef>
                <a:spcPts val="0"/>
              </a:spcBef>
              <a:spcAft>
                <a:spcPts val="0"/>
              </a:spcAft>
              <a:buNone/>
              <a:defRPr sz="3600"/>
            </a:lvl1pPr>
            <a:lvl2pPr lvl="1">
              <a:lnSpc>
                <a:spcPct val="115000"/>
              </a:lnSpc>
              <a:spcBef>
                <a:spcPts val="0"/>
              </a:spcBef>
              <a:spcAft>
                <a:spcPts val="0"/>
              </a:spcAft>
              <a:buNone/>
              <a:defRPr>
                <a:latin typeface="IBM Plex Sans SemiBold"/>
                <a:ea typeface="IBM Plex Sans SemiBold"/>
                <a:cs typeface="IBM Plex Sans SemiBold"/>
                <a:sym typeface="IBM Plex Sans SemiBold"/>
              </a:defRPr>
            </a:lvl2pPr>
            <a:lvl3pPr lvl="2">
              <a:lnSpc>
                <a:spcPct val="115000"/>
              </a:lnSpc>
              <a:spcBef>
                <a:spcPts val="0"/>
              </a:spcBef>
              <a:spcAft>
                <a:spcPts val="0"/>
              </a:spcAft>
              <a:buNone/>
              <a:defRPr>
                <a:latin typeface="IBM Plex Sans SemiBold"/>
                <a:ea typeface="IBM Plex Sans SemiBold"/>
                <a:cs typeface="IBM Plex Sans SemiBold"/>
                <a:sym typeface="IBM Plex Sans SemiBold"/>
              </a:defRPr>
            </a:lvl3pPr>
            <a:lvl4pPr lvl="3">
              <a:lnSpc>
                <a:spcPct val="115000"/>
              </a:lnSpc>
              <a:spcBef>
                <a:spcPts val="0"/>
              </a:spcBef>
              <a:spcAft>
                <a:spcPts val="0"/>
              </a:spcAft>
              <a:buNone/>
              <a:defRPr>
                <a:latin typeface="IBM Plex Sans SemiBold"/>
                <a:ea typeface="IBM Plex Sans SemiBold"/>
                <a:cs typeface="IBM Plex Sans SemiBold"/>
                <a:sym typeface="IBM Plex Sans SemiBold"/>
              </a:defRPr>
            </a:lvl4pPr>
            <a:lvl5pPr lvl="4">
              <a:lnSpc>
                <a:spcPct val="115000"/>
              </a:lnSpc>
              <a:spcBef>
                <a:spcPts val="0"/>
              </a:spcBef>
              <a:spcAft>
                <a:spcPts val="0"/>
              </a:spcAft>
              <a:buNone/>
              <a:defRPr>
                <a:latin typeface="IBM Plex Sans SemiBold"/>
                <a:ea typeface="IBM Plex Sans SemiBold"/>
                <a:cs typeface="IBM Plex Sans SemiBold"/>
                <a:sym typeface="IBM Plex Sans SemiBold"/>
              </a:defRPr>
            </a:lvl5pPr>
            <a:lvl6pPr lvl="5">
              <a:lnSpc>
                <a:spcPct val="115000"/>
              </a:lnSpc>
              <a:spcBef>
                <a:spcPts val="0"/>
              </a:spcBef>
              <a:spcAft>
                <a:spcPts val="0"/>
              </a:spcAft>
              <a:buNone/>
              <a:defRPr>
                <a:latin typeface="IBM Plex Sans SemiBold"/>
                <a:ea typeface="IBM Plex Sans SemiBold"/>
                <a:cs typeface="IBM Plex Sans SemiBold"/>
                <a:sym typeface="IBM Plex Sans SemiBold"/>
              </a:defRPr>
            </a:lvl6pPr>
            <a:lvl7pPr lvl="6">
              <a:lnSpc>
                <a:spcPct val="115000"/>
              </a:lnSpc>
              <a:spcBef>
                <a:spcPts val="0"/>
              </a:spcBef>
              <a:spcAft>
                <a:spcPts val="0"/>
              </a:spcAft>
              <a:buNone/>
              <a:defRPr>
                <a:latin typeface="IBM Plex Sans SemiBold"/>
                <a:ea typeface="IBM Plex Sans SemiBold"/>
                <a:cs typeface="IBM Plex Sans SemiBold"/>
                <a:sym typeface="IBM Plex Sans SemiBold"/>
              </a:defRPr>
            </a:lvl7pPr>
            <a:lvl8pPr lvl="7">
              <a:lnSpc>
                <a:spcPct val="115000"/>
              </a:lnSpc>
              <a:spcBef>
                <a:spcPts val="0"/>
              </a:spcBef>
              <a:spcAft>
                <a:spcPts val="0"/>
              </a:spcAft>
              <a:buNone/>
              <a:defRPr>
                <a:latin typeface="IBM Plex Sans SemiBold"/>
                <a:ea typeface="IBM Plex Sans SemiBold"/>
                <a:cs typeface="IBM Plex Sans SemiBold"/>
                <a:sym typeface="IBM Plex Sans SemiBold"/>
              </a:defRPr>
            </a:lvl8pPr>
            <a:lvl9pPr lvl="8">
              <a:lnSpc>
                <a:spcPct val="115000"/>
              </a:lnSpc>
              <a:spcBef>
                <a:spcPts val="0"/>
              </a:spcBef>
              <a:spcAft>
                <a:spcPts val="0"/>
              </a:spcAft>
              <a:buNone/>
              <a:defRPr>
                <a:latin typeface="IBM Plex Sans SemiBold"/>
                <a:ea typeface="IBM Plex Sans SemiBold"/>
                <a:cs typeface="IBM Plex Sans SemiBold"/>
                <a:sym typeface="IBM Plex Sans SemiBold"/>
              </a:defRPr>
            </a:lvl9pPr>
          </a:lstStyle>
          <a:p>
            <a:endParaRPr/>
          </a:p>
        </p:txBody>
      </p:sp>
      <p:sp>
        <p:nvSpPr>
          <p:cNvPr id="286" name="Google Shape;286;p13"/>
          <p:cNvSpPr txBox="1">
            <a:spLocks noGrp="1"/>
          </p:cNvSpPr>
          <p:nvPr>
            <p:ph type="title" idx="6"/>
          </p:nvPr>
        </p:nvSpPr>
        <p:spPr>
          <a:xfrm>
            <a:off x="3720025" y="1287875"/>
            <a:ext cx="4295400" cy="2772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1200"/>
              <a:buFont typeface="Sora Medium"/>
              <a:buNone/>
              <a:defRPr sz="1200">
                <a:latin typeface="Sora Medium"/>
                <a:ea typeface="Sora Medium"/>
                <a:cs typeface="Sora Medium"/>
                <a:sym typeface="Sora Medium"/>
              </a:defRPr>
            </a:lvl1pPr>
            <a:lvl2pPr lvl="1">
              <a:spcBef>
                <a:spcPts val="0"/>
              </a:spcBef>
              <a:spcAft>
                <a:spcPts val="0"/>
              </a:spcAft>
              <a:buClr>
                <a:schemeClr val="lt1"/>
              </a:buClr>
              <a:buSzPts val="1200"/>
              <a:buFont typeface="Sora"/>
              <a:buNone/>
              <a:defRPr sz="1200">
                <a:solidFill>
                  <a:schemeClr val="lt1"/>
                </a:solidFill>
                <a:latin typeface="Sora"/>
                <a:ea typeface="Sora"/>
                <a:cs typeface="Sora"/>
                <a:sym typeface="Sora"/>
              </a:defRPr>
            </a:lvl2pPr>
            <a:lvl3pPr lvl="2">
              <a:spcBef>
                <a:spcPts val="0"/>
              </a:spcBef>
              <a:spcAft>
                <a:spcPts val="0"/>
              </a:spcAft>
              <a:buClr>
                <a:schemeClr val="lt1"/>
              </a:buClr>
              <a:buSzPts val="1200"/>
              <a:buFont typeface="Sora"/>
              <a:buNone/>
              <a:defRPr sz="1200">
                <a:solidFill>
                  <a:schemeClr val="lt1"/>
                </a:solidFill>
                <a:latin typeface="Sora"/>
                <a:ea typeface="Sora"/>
                <a:cs typeface="Sora"/>
                <a:sym typeface="Sora"/>
              </a:defRPr>
            </a:lvl3pPr>
            <a:lvl4pPr lvl="3">
              <a:spcBef>
                <a:spcPts val="0"/>
              </a:spcBef>
              <a:spcAft>
                <a:spcPts val="0"/>
              </a:spcAft>
              <a:buClr>
                <a:schemeClr val="lt1"/>
              </a:buClr>
              <a:buSzPts val="1200"/>
              <a:buFont typeface="Sora"/>
              <a:buNone/>
              <a:defRPr sz="1200">
                <a:solidFill>
                  <a:schemeClr val="lt1"/>
                </a:solidFill>
                <a:latin typeface="Sora"/>
                <a:ea typeface="Sora"/>
                <a:cs typeface="Sora"/>
                <a:sym typeface="Sora"/>
              </a:defRPr>
            </a:lvl4pPr>
            <a:lvl5pPr lvl="4">
              <a:spcBef>
                <a:spcPts val="0"/>
              </a:spcBef>
              <a:spcAft>
                <a:spcPts val="0"/>
              </a:spcAft>
              <a:buClr>
                <a:schemeClr val="lt1"/>
              </a:buClr>
              <a:buSzPts val="1200"/>
              <a:buFont typeface="Sora"/>
              <a:buNone/>
              <a:defRPr sz="1200">
                <a:solidFill>
                  <a:schemeClr val="lt1"/>
                </a:solidFill>
                <a:latin typeface="Sora"/>
                <a:ea typeface="Sora"/>
                <a:cs typeface="Sora"/>
                <a:sym typeface="Sora"/>
              </a:defRPr>
            </a:lvl5pPr>
            <a:lvl6pPr lvl="5">
              <a:spcBef>
                <a:spcPts val="0"/>
              </a:spcBef>
              <a:spcAft>
                <a:spcPts val="0"/>
              </a:spcAft>
              <a:buClr>
                <a:schemeClr val="lt1"/>
              </a:buClr>
              <a:buSzPts val="1200"/>
              <a:buFont typeface="Sora"/>
              <a:buNone/>
              <a:defRPr sz="1200">
                <a:solidFill>
                  <a:schemeClr val="lt1"/>
                </a:solidFill>
                <a:latin typeface="Sora"/>
                <a:ea typeface="Sora"/>
                <a:cs typeface="Sora"/>
                <a:sym typeface="Sora"/>
              </a:defRPr>
            </a:lvl6pPr>
            <a:lvl7pPr lvl="6">
              <a:spcBef>
                <a:spcPts val="0"/>
              </a:spcBef>
              <a:spcAft>
                <a:spcPts val="0"/>
              </a:spcAft>
              <a:buClr>
                <a:schemeClr val="lt1"/>
              </a:buClr>
              <a:buSzPts val="1200"/>
              <a:buFont typeface="Sora"/>
              <a:buNone/>
              <a:defRPr sz="1200">
                <a:solidFill>
                  <a:schemeClr val="lt1"/>
                </a:solidFill>
                <a:latin typeface="Sora"/>
                <a:ea typeface="Sora"/>
                <a:cs typeface="Sora"/>
                <a:sym typeface="Sora"/>
              </a:defRPr>
            </a:lvl7pPr>
            <a:lvl8pPr lvl="7">
              <a:spcBef>
                <a:spcPts val="0"/>
              </a:spcBef>
              <a:spcAft>
                <a:spcPts val="0"/>
              </a:spcAft>
              <a:buClr>
                <a:schemeClr val="lt1"/>
              </a:buClr>
              <a:buSzPts val="1200"/>
              <a:buFont typeface="Sora"/>
              <a:buNone/>
              <a:defRPr sz="1200">
                <a:solidFill>
                  <a:schemeClr val="lt1"/>
                </a:solidFill>
                <a:latin typeface="Sora"/>
                <a:ea typeface="Sora"/>
                <a:cs typeface="Sora"/>
                <a:sym typeface="Sora"/>
              </a:defRPr>
            </a:lvl8pPr>
            <a:lvl9pPr lvl="8">
              <a:spcBef>
                <a:spcPts val="0"/>
              </a:spcBef>
              <a:spcAft>
                <a:spcPts val="0"/>
              </a:spcAft>
              <a:buClr>
                <a:schemeClr val="lt1"/>
              </a:buClr>
              <a:buSzPts val="1200"/>
              <a:buFont typeface="Sora"/>
              <a:buNone/>
              <a:defRPr sz="1200">
                <a:solidFill>
                  <a:schemeClr val="lt1"/>
                </a:solidFill>
                <a:latin typeface="Sora"/>
                <a:ea typeface="Sora"/>
                <a:cs typeface="Sora"/>
                <a:sym typeface="Sora"/>
              </a:defRPr>
            </a:lvl9pPr>
          </a:lstStyle>
          <a:p>
            <a:endParaRPr/>
          </a:p>
        </p:txBody>
      </p:sp>
      <p:sp>
        <p:nvSpPr>
          <p:cNvPr id="287" name="Google Shape;287;p13"/>
          <p:cNvSpPr txBox="1">
            <a:spLocks noGrp="1"/>
          </p:cNvSpPr>
          <p:nvPr>
            <p:ph type="title" idx="7"/>
          </p:nvPr>
        </p:nvSpPr>
        <p:spPr>
          <a:xfrm>
            <a:off x="228600" y="4774929"/>
            <a:ext cx="1939200" cy="189300"/>
          </a:xfrm>
          <a:prstGeom prst="rect">
            <a:avLst/>
          </a:prstGeom>
        </p:spPr>
        <p:txBody>
          <a:bodyPr spcFirstLastPara="1" wrap="square" lIns="0" tIns="0" rIns="0" bIns="0" anchor="t" anchorCtr="0">
            <a:noAutofit/>
          </a:bodyPr>
          <a:lstStyle>
            <a:lvl1pPr lvl="0">
              <a:spcBef>
                <a:spcPts val="0"/>
              </a:spcBef>
              <a:spcAft>
                <a:spcPts val="0"/>
              </a:spcAft>
              <a:buNone/>
              <a:defRPr sz="900">
                <a:solidFill>
                  <a:schemeClr val="accent5"/>
                </a:solidFill>
                <a:latin typeface="Sora"/>
                <a:ea typeface="Sora"/>
                <a:cs typeface="Sora"/>
                <a:sym typeface="Sora"/>
              </a:defRPr>
            </a:lvl1pPr>
            <a:lvl2pPr lvl="1">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2pPr>
            <a:lvl3pPr lvl="2">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3pPr>
            <a:lvl4pPr lvl="3">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4pPr>
            <a:lvl5pPr lvl="4">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5pPr>
            <a:lvl6pPr lvl="5">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6pPr>
            <a:lvl7pPr lvl="6">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7pPr>
            <a:lvl8pPr lvl="7">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8pPr>
            <a:lvl9pPr lvl="8">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Subtitle">
  <p:cSld name="BLANK_1_1_1_1_1_1_1_1_1_1_6">
    <p:spTree>
      <p:nvGrpSpPr>
        <p:cNvPr id="1" name="Shape 288"/>
        <p:cNvGrpSpPr/>
        <p:nvPr/>
      </p:nvGrpSpPr>
      <p:grpSpPr>
        <a:xfrm>
          <a:off x="0" y="0"/>
          <a:ext cx="0" cy="0"/>
          <a:chOff x="0" y="0"/>
          <a:chExt cx="0" cy="0"/>
        </a:xfrm>
      </p:grpSpPr>
      <p:sp>
        <p:nvSpPr>
          <p:cNvPr id="289" name="Google Shape;289;p14"/>
          <p:cNvSpPr/>
          <p:nvPr/>
        </p:nvSpPr>
        <p:spPr>
          <a:xfrm rot="35689">
            <a:off x="3842097" y="2193145"/>
            <a:ext cx="4854862" cy="1982508"/>
          </a:xfrm>
          <a:prstGeom prst="flowChartConnector">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90" name="Google Shape;290;p14"/>
          <p:cNvSpPr/>
          <p:nvPr/>
        </p:nvSpPr>
        <p:spPr>
          <a:xfrm rot="-1029644">
            <a:off x="3491561" y="2543266"/>
            <a:ext cx="5708121" cy="1598166"/>
          </a:xfrm>
          <a:prstGeom prst="flowChartConnector">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grpSp>
        <p:nvGrpSpPr>
          <p:cNvPr id="291" name="Google Shape;291;p14"/>
          <p:cNvGrpSpPr/>
          <p:nvPr/>
        </p:nvGrpSpPr>
        <p:grpSpPr>
          <a:xfrm rot="10800000">
            <a:off x="9" y="0"/>
            <a:ext cx="1889320" cy="1499480"/>
            <a:chOff x="461225" y="3249175"/>
            <a:chExt cx="1399496" cy="1110726"/>
          </a:xfrm>
        </p:grpSpPr>
        <p:grpSp>
          <p:nvGrpSpPr>
            <p:cNvPr id="292" name="Google Shape;292;p14"/>
            <p:cNvGrpSpPr/>
            <p:nvPr/>
          </p:nvGrpSpPr>
          <p:grpSpPr>
            <a:xfrm>
              <a:off x="461225" y="3249175"/>
              <a:ext cx="1399496" cy="370204"/>
              <a:chOff x="461225" y="3249175"/>
              <a:chExt cx="1399496" cy="370204"/>
            </a:xfrm>
          </p:grpSpPr>
          <p:sp>
            <p:nvSpPr>
              <p:cNvPr id="293" name="Google Shape;293;p14"/>
              <p:cNvSpPr/>
              <p:nvPr/>
            </p:nvSpPr>
            <p:spPr>
              <a:xfrm>
                <a:off x="4612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94" name="Google Shape;294;p14"/>
              <p:cNvSpPr/>
              <p:nvPr/>
            </p:nvSpPr>
            <p:spPr>
              <a:xfrm>
                <a:off x="8314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95" name="Google Shape;295;p14"/>
              <p:cNvSpPr/>
              <p:nvPr/>
            </p:nvSpPr>
            <p:spPr>
              <a:xfrm>
                <a:off x="12016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96" name="Google Shape;296;p14"/>
              <p:cNvSpPr/>
              <p:nvPr/>
            </p:nvSpPr>
            <p:spPr>
              <a:xfrm>
                <a:off x="1571821" y="3249179"/>
                <a:ext cx="2889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grpSp>
        <p:grpSp>
          <p:nvGrpSpPr>
            <p:cNvPr id="297" name="Google Shape;297;p14"/>
            <p:cNvGrpSpPr/>
            <p:nvPr/>
          </p:nvGrpSpPr>
          <p:grpSpPr>
            <a:xfrm>
              <a:off x="461225" y="3619500"/>
              <a:ext cx="1399496" cy="370202"/>
              <a:chOff x="461225" y="3249175"/>
              <a:chExt cx="1399496" cy="370202"/>
            </a:xfrm>
          </p:grpSpPr>
          <p:sp>
            <p:nvSpPr>
              <p:cNvPr id="298" name="Google Shape;298;p14"/>
              <p:cNvSpPr/>
              <p:nvPr/>
            </p:nvSpPr>
            <p:spPr>
              <a:xfrm>
                <a:off x="4612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99" name="Google Shape;299;p14"/>
              <p:cNvSpPr/>
              <p:nvPr/>
            </p:nvSpPr>
            <p:spPr>
              <a:xfrm>
                <a:off x="8314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300" name="Google Shape;300;p14"/>
              <p:cNvSpPr/>
              <p:nvPr/>
            </p:nvSpPr>
            <p:spPr>
              <a:xfrm>
                <a:off x="12016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301" name="Google Shape;301;p14"/>
              <p:cNvSpPr/>
              <p:nvPr/>
            </p:nvSpPr>
            <p:spPr>
              <a:xfrm>
                <a:off x="1571821" y="3249177"/>
                <a:ext cx="2889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grpSp>
        <p:grpSp>
          <p:nvGrpSpPr>
            <p:cNvPr id="302" name="Google Shape;302;p14"/>
            <p:cNvGrpSpPr/>
            <p:nvPr/>
          </p:nvGrpSpPr>
          <p:grpSpPr>
            <a:xfrm>
              <a:off x="461225" y="3989700"/>
              <a:ext cx="1399496" cy="370201"/>
              <a:chOff x="461225" y="3249175"/>
              <a:chExt cx="1399496" cy="370201"/>
            </a:xfrm>
          </p:grpSpPr>
          <p:sp>
            <p:nvSpPr>
              <p:cNvPr id="303" name="Google Shape;303;p14"/>
              <p:cNvSpPr/>
              <p:nvPr/>
            </p:nvSpPr>
            <p:spPr>
              <a:xfrm>
                <a:off x="4612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304" name="Google Shape;304;p14"/>
              <p:cNvSpPr/>
              <p:nvPr/>
            </p:nvSpPr>
            <p:spPr>
              <a:xfrm>
                <a:off x="8314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305" name="Google Shape;305;p14"/>
              <p:cNvSpPr/>
              <p:nvPr/>
            </p:nvSpPr>
            <p:spPr>
              <a:xfrm>
                <a:off x="12016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306" name="Google Shape;306;p14"/>
              <p:cNvSpPr/>
              <p:nvPr/>
            </p:nvSpPr>
            <p:spPr>
              <a:xfrm>
                <a:off x="1571821" y="3249176"/>
                <a:ext cx="2889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grpSp>
      </p:grpSp>
      <p:sp>
        <p:nvSpPr>
          <p:cNvPr id="307" name="Google Shape;307;p14"/>
          <p:cNvSpPr/>
          <p:nvPr/>
        </p:nvSpPr>
        <p:spPr>
          <a:xfrm>
            <a:off x="5909401" y="-3350"/>
            <a:ext cx="3234589" cy="1736822"/>
          </a:xfrm>
          <a:custGeom>
            <a:avLst/>
            <a:gdLst/>
            <a:ahLst/>
            <a:cxnLst/>
            <a:rect l="l" t="t" r="r" b="b"/>
            <a:pathLst>
              <a:path w="263403" h="141435" extrusionOk="0">
                <a:moveTo>
                  <a:pt x="0" y="277"/>
                </a:moveTo>
                <a:lnTo>
                  <a:pt x="193747" y="141435"/>
                </a:lnTo>
                <a:lnTo>
                  <a:pt x="263403" y="7658"/>
                </a:lnTo>
                <a:lnTo>
                  <a:pt x="263403" y="0"/>
                </a:lnTo>
                <a:close/>
              </a:path>
            </a:pathLst>
          </a:custGeom>
          <a:gradFill>
            <a:gsLst>
              <a:gs pos="0">
                <a:schemeClr val="accent2"/>
              </a:gs>
              <a:gs pos="21000">
                <a:schemeClr val="lt2"/>
              </a:gs>
              <a:gs pos="51000">
                <a:schemeClr val="accent1"/>
              </a:gs>
              <a:gs pos="79000">
                <a:schemeClr val="accent1"/>
              </a:gs>
              <a:gs pos="91000">
                <a:schemeClr val="accent3"/>
              </a:gs>
              <a:gs pos="100000">
                <a:schemeClr val="accent4"/>
              </a:gs>
            </a:gsLst>
            <a:lin ang="5400012" scaled="0"/>
          </a:gradFill>
          <a:ln>
            <a:noFill/>
          </a:ln>
          <a:effectLst>
            <a:outerShdw blurRad="1042988" dist="19050" dir="5400000" algn="bl" rotWithShape="0">
              <a:schemeClr val="lt2">
                <a:alpha val="49000"/>
              </a:schemeClr>
            </a:outerShdw>
          </a:effectLst>
        </p:spPr>
        <p:txBody>
          <a:bodyPr/>
          <a:lstStyle/>
          <a:p>
            <a:endParaRPr lang="en-AU"/>
          </a:p>
        </p:txBody>
      </p:sp>
      <p:sp>
        <p:nvSpPr>
          <p:cNvPr id="308" name="Google Shape;308;p14"/>
          <p:cNvSpPr/>
          <p:nvPr/>
        </p:nvSpPr>
        <p:spPr>
          <a:xfrm>
            <a:off x="8299949" y="73285"/>
            <a:ext cx="844041" cy="1631459"/>
          </a:xfrm>
          <a:custGeom>
            <a:avLst/>
            <a:gdLst/>
            <a:ahLst/>
            <a:cxnLst/>
            <a:rect l="l" t="t" r="r" b="b"/>
            <a:pathLst>
              <a:path w="68733" h="132855" extrusionOk="0">
                <a:moveTo>
                  <a:pt x="0" y="132855"/>
                </a:moveTo>
                <a:lnTo>
                  <a:pt x="68733" y="58124"/>
                </a:lnTo>
                <a:lnTo>
                  <a:pt x="68733" y="0"/>
                </a:lnTo>
                <a:close/>
              </a:path>
            </a:pathLst>
          </a:custGeom>
          <a:solidFill>
            <a:schemeClr val="accent5"/>
          </a:solidFill>
          <a:ln>
            <a:noFill/>
          </a:ln>
        </p:spPr>
        <p:txBody>
          <a:bodyPr/>
          <a:lstStyle/>
          <a:p>
            <a:endParaRPr lang="en-AU"/>
          </a:p>
        </p:txBody>
      </p:sp>
      <p:sp>
        <p:nvSpPr>
          <p:cNvPr id="309" name="Google Shape;309;p14"/>
          <p:cNvSpPr txBox="1">
            <a:spLocks noGrp="1"/>
          </p:cNvSpPr>
          <p:nvPr>
            <p:ph type="title"/>
          </p:nvPr>
        </p:nvSpPr>
        <p:spPr>
          <a:xfrm>
            <a:off x="163725" y="2947825"/>
            <a:ext cx="6637500" cy="14994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5500"/>
              <a:buFont typeface="IBM Plex Sans"/>
              <a:buNone/>
              <a:defRPr sz="5500"/>
            </a:lvl1pPr>
            <a:lvl2pPr lvl="1">
              <a:spcBef>
                <a:spcPts val="0"/>
              </a:spcBef>
              <a:spcAft>
                <a:spcPts val="0"/>
              </a:spcAft>
              <a:buClr>
                <a:schemeClr val="lt1"/>
              </a:buClr>
              <a:buSzPts val="3000"/>
              <a:buNone/>
              <a:defRPr>
                <a:solidFill>
                  <a:schemeClr val="lt1"/>
                </a:solidFill>
              </a:defRPr>
            </a:lvl2pPr>
            <a:lvl3pPr lvl="2">
              <a:spcBef>
                <a:spcPts val="0"/>
              </a:spcBef>
              <a:spcAft>
                <a:spcPts val="0"/>
              </a:spcAft>
              <a:buClr>
                <a:schemeClr val="lt1"/>
              </a:buClr>
              <a:buSzPts val="3000"/>
              <a:buNone/>
              <a:defRPr>
                <a:solidFill>
                  <a:schemeClr val="lt1"/>
                </a:solidFill>
              </a:defRPr>
            </a:lvl3pPr>
            <a:lvl4pPr lvl="3">
              <a:spcBef>
                <a:spcPts val="0"/>
              </a:spcBef>
              <a:spcAft>
                <a:spcPts val="0"/>
              </a:spcAft>
              <a:buClr>
                <a:schemeClr val="lt1"/>
              </a:buClr>
              <a:buSzPts val="3000"/>
              <a:buNone/>
              <a:defRPr>
                <a:solidFill>
                  <a:schemeClr val="lt1"/>
                </a:solidFill>
              </a:defRPr>
            </a:lvl4pPr>
            <a:lvl5pPr lvl="4">
              <a:spcBef>
                <a:spcPts val="0"/>
              </a:spcBef>
              <a:spcAft>
                <a:spcPts val="0"/>
              </a:spcAft>
              <a:buClr>
                <a:schemeClr val="lt1"/>
              </a:buClr>
              <a:buSzPts val="3000"/>
              <a:buNone/>
              <a:defRPr>
                <a:solidFill>
                  <a:schemeClr val="lt1"/>
                </a:solidFill>
              </a:defRPr>
            </a:lvl5pPr>
            <a:lvl6pPr lvl="5">
              <a:spcBef>
                <a:spcPts val="0"/>
              </a:spcBef>
              <a:spcAft>
                <a:spcPts val="0"/>
              </a:spcAft>
              <a:buClr>
                <a:schemeClr val="lt1"/>
              </a:buClr>
              <a:buSzPts val="3000"/>
              <a:buNone/>
              <a:defRPr>
                <a:solidFill>
                  <a:schemeClr val="lt1"/>
                </a:solidFill>
              </a:defRPr>
            </a:lvl6pPr>
            <a:lvl7pPr lvl="6">
              <a:spcBef>
                <a:spcPts val="0"/>
              </a:spcBef>
              <a:spcAft>
                <a:spcPts val="0"/>
              </a:spcAft>
              <a:buClr>
                <a:schemeClr val="lt1"/>
              </a:buClr>
              <a:buSzPts val="3000"/>
              <a:buNone/>
              <a:defRPr>
                <a:solidFill>
                  <a:schemeClr val="lt1"/>
                </a:solidFill>
              </a:defRPr>
            </a:lvl7pPr>
            <a:lvl8pPr lvl="7">
              <a:spcBef>
                <a:spcPts val="0"/>
              </a:spcBef>
              <a:spcAft>
                <a:spcPts val="0"/>
              </a:spcAft>
              <a:buClr>
                <a:schemeClr val="lt1"/>
              </a:buClr>
              <a:buSzPts val="3000"/>
              <a:buNone/>
              <a:defRPr>
                <a:solidFill>
                  <a:schemeClr val="lt1"/>
                </a:solidFill>
              </a:defRPr>
            </a:lvl8pPr>
            <a:lvl9pPr lvl="8">
              <a:spcBef>
                <a:spcPts val="0"/>
              </a:spcBef>
              <a:spcAft>
                <a:spcPts val="0"/>
              </a:spcAft>
              <a:buClr>
                <a:schemeClr val="lt1"/>
              </a:buClr>
              <a:buSzPts val="3000"/>
              <a:buNone/>
              <a:defRPr>
                <a:solidFill>
                  <a:schemeClr val="lt1"/>
                </a:solidFill>
              </a:defRPr>
            </a:lvl9pPr>
          </a:lstStyle>
          <a:p>
            <a:endParaRPr/>
          </a:p>
        </p:txBody>
      </p:sp>
      <p:sp>
        <p:nvSpPr>
          <p:cNvPr id="310" name="Google Shape;310;p14"/>
          <p:cNvSpPr txBox="1">
            <a:spLocks noGrp="1"/>
          </p:cNvSpPr>
          <p:nvPr>
            <p:ph type="subTitle" idx="1"/>
          </p:nvPr>
        </p:nvSpPr>
        <p:spPr>
          <a:xfrm>
            <a:off x="163725" y="1184350"/>
            <a:ext cx="3336600" cy="1582200"/>
          </a:xfrm>
          <a:prstGeom prst="rect">
            <a:avLst/>
          </a:prstGeom>
        </p:spPr>
        <p:txBody>
          <a:bodyPr spcFirstLastPara="1" wrap="square" lIns="91425" tIns="91425" rIns="91425" bIns="0" anchor="b" anchorCtr="0">
            <a:noAutofit/>
          </a:bodyPr>
          <a:lstStyle>
            <a:lvl1pPr lvl="0">
              <a:lnSpc>
                <a:spcPct val="115000"/>
              </a:lnSpc>
              <a:spcBef>
                <a:spcPts val="0"/>
              </a:spcBef>
              <a:spcAft>
                <a:spcPts val="0"/>
              </a:spcAft>
              <a:buClr>
                <a:schemeClr val="lt1"/>
              </a:buClr>
              <a:buSzPts val="1200"/>
              <a:buFont typeface="Sora"/>
              <a:buNone/>
              <a:defRPr sz="1200"/>
            </a:lvl1pPr>
            <a:lvl2pPr lvl="1">
              <a:lnSpc>
                <a:spcPct val="115000"/>
              </a:lnSpc>
              <a:spcBef>
                <a:spcPts val="1000"/>
              </a:spcBef>
              <a:spcAft>
                <a:spcPts val="0"/>
              </a:spcAft>
              <a:buClr>
                <a:schemeClr val="lt1"/>
              </a:buClr>
              <a:buSzPts val="1200"/>
              <a:buFont typeface="Sora"/>
              <a:buNone/>
              <a:defRPr sz="1200">
                <a:solidFill>
                  <a:schemeClr val="lt1"/>
                </a:solidFill>
                <a:latin typeface="Sora"/>
                <a:ea typeface="Sora"/>
                <a:cs typeface="Sora"/>
                <a:sym typeface="Sora"/>
              </a:defRPr>
            </a:lvl2pPr>
            <a:lvl3pPr lvl="2">
              <a:lnSpc>
                <a:spcPct val="115000"/>
              </a:lnSpc>
              <a:spcBef>
                <a:spcPts val="1000"/>
              </a:spcBef>
              <a:spcAft>
                <a:spcPts val="0"/>
              </a:spcAft>
              <a:buClr>
                <a:schemeClr val="lt1"/>
              </a:buClr>
              <a:buSzPts val="1200"/>
              <a:buFont typeface="Sora"/>
              <a:buNone/>
              <a:defRPr sz="1200">
                <a:solidFill>
                  <a:schemeClr val="lt1"/>
                </a:solidFill>
                <a:latin typeface="Sora"/>
                <a:ea typeface="Sora"/>
                <a:cs typeface="Sora"/>
                <a:sym typeface="Sora"/>
              </a:defRPr>
            </a:lvl3pPr>
            <a:lvl4pPr lvl="3">
              <a:lnSpc>
                <a:spcPct val="115000"/>
              </a:lnSpc>
              <a:spcBef>
                <a:spcPts val="1000"/>
              </a:spcBef>
              <a:spcAft>
                <a:spcPts val="0"/>
              </a:spcAft>
              <a:buClr>
                <a:schemeClr val="lt1"/>
              </a:buClr>
              <a:buSzPts val="1200"/>
              <a:buFont typeface="Sora"/>
              <a:buNone/>
              <a:defRPr sz="1200">
                <a:solidFill>
                  <a:schemeClr val="lt1"/>
                </a:solidFill>
                <a:latin typeface="Sora"/>
                <a:ea typeface="Sora"/>
                <a:cs typeface="Sora"/>
                <a:sym typeface="Sora"/>
              </a:defRPr>
            </a:lvl4pPr>
            <a:lvl5pPr lvl="4">
              <a:lnSpc>
                <a:spcPct val="115000"/>
              </a:lnSpc>
              <a:spcBef>
                <a:spcPts val="1000"/>
              </a:spcBef>
              <a:spcAft>
                <a:spcPts val="0"/>
              </a:spcAft>
              <a:buClr>
                <a:schemeClr val="lt1"/>
              </a:buClr>
              <a:buSzPts val="1200"/>
              <a:buFont typeface="Sora"/>
              <a:buNone/>
              <a:defRPr sz="1200">
                <a:solidFill>
                  <a:schemeClr val="lt1"/>
                </a:solidFill>
                <a:latin typeface="Sora"/>
                <a:ea typeface="Sora"/>
                <a:cs typeface="Sora"/>
                <a:sym typeface="Sora"/>
              </a:defRPr>
            </a:lvl5pPr>
            <a:lvl6pPr lvl="5">
              <a:lnSpc>
                <a:spcPct val="115000"/>
              </a:lnSpc>
              <a:spcBef>
                <a:spcPts val="1000"/>
              </a:spcBef>
              <a:spcAft>
                <a:spcPts val="0"/>
              </a:spcAft>
              <a:buClr>
                <a:schemeClr val="lt1"/>
              </a:buClr>
              <a:buSzPts val="1200"/>
              <a:buFont typeface="Sora"/>
              <a:buNone/>
              <a:defRPr sz="1200">
                <a:solidFill>
                  <a:schemeClr val="lt1"/>
                </a:solidFill>
                <a:latin typeface="Sora"/>
                <a:ea typeface="Sora"/>
                <a:cs typeface="Sora"/>
                <a:sym typeface="Sora"/>
              </a:defRPr>
            </a:lvl6pPr>
            <a:lvl7pPr lvl="6">
              <a:lnSpc>
                <a:spcPct val="115000"/>
              </a:lnSpc>
              <a:spcBef>
                <a:spcPts val="1000"/>
              </a:spcBef>
              <a:spcAft>
                <a:spcPts val="0"/>
              </a:spcAft>
              <a:buClr>
                <a:schemeClr val="lt1"/>
              </a:buClr>
              <a:buSzPts val="1200"/>
              <a:buFont typeface="Sora"/>
              <a:buNone/>
              <a:defRPr sz="1200">
                <a:solidFill>
                  <a:schemeClr val="lt1"/>
                </a:solidFill>
                <a:latin typeface="Sora"/>
                <a:ea typeface="Sora"/>
                <a:cs typeface="Sora"/>
                <a:sym typeface="Sora"/>
              </a:defRPr>
            </a:lvl7pPr>
            <a:lvl8pPr lvl="7">
              <a:lnSpc>
                <a:spcPct val="115000"/>
              </a:lnSpc>
              <a:spcBef>
                <a:spcPts val="1000"/>
              </a:spcBef>
              <a:spcAft>
                <a:spcPts val="0"/>
              </a:spcAft>
              <a:buClr>
                <a:schemeClr val="lt1"/>
              </a:buClr>
              <a:buSzPts val="1200"/>
              <a:buFont typeface="Sora"/>
              <a:buNone/>
              <a:defRPr sz="1200">
                <a:solidFill>
                  <a:schemeClr val="lt1"/>
                </a:solidFill>
                <a:latin typeface="Sora"/>
                <a:ea typeface="Sora"/>
                <a:cs typeface="Sora"/>
                <a:sym typeface="Sora"/>
              </a:defRPr>
            </a:lvl8pPr>
            <a:lvl9pPr lvl="8">
              <a:lnSpc>
                <a:spcPct val="115000"/>
              </a:lnSpc>
              <a:spcBef>
                <a:spcPts val="1000"/>
              </a:spcBef>
              <a:spcAft>
                <a:spcPts val="1000"/>
              </a:spcAft>
              <a:buClr>
                <a:schemeClr val="lt1"/>
              </a:buClr>
              <a:buSzPts val="1200"/>
              <a:buFont typeface="Sora"/>
              <a:buNone/>
              <a:defRPr sz="1200">
                <a:solidFill>
                  <a:schemeClr val="lt1"/>
                </a:solidFill>
                <a:latin typeface="Sora"/>
                <a:ea typeface="Sora"/>
                <a:cs typeface="Sora"/>
                <a:sym typeface="Sora"/>
              </a:defRPr>
            </a:lvl9pPr>
          </a:lstStyle>
          <a:p>
            <a:endParaRPr/>
          </a:p>
        </p:txBody>
      </p:sp>
      <p:sp>
        <p:nvSpPr>
          <p:cNvPr id="311" name="Google Shape;311;p14"/>
          <p:cNvSpPr txBox="1">
            <a:spLocks noGrp="1"/>
          </p:cNvSpPr>
          <p:nvPr>
            <p:ph type="title" idx="2"/>
          </p:nvPr>
        </p:nvSpPr>
        <p:spPr>
          <a:xfrm>
            <a:off x="38100" y="93150"/>
            <a:ext cx="1583400" cy="189300"/>
          </a:xfrm>
          <a:prstGeom prst="rect">
            <a:avLst/>
          </a:prstGeom>
        </p:spPr>
        <p:txBody>
          <a:bodyPr spcFirstLastPara="1" wrap="square" lIns="182875" tIns="91425" rIns="91425" bIns="91425" anchor="t" anchorCtr="0">
            <a:noAutofit/>
          </a:bodyPr>
          <a:lstStyle>
            <a:lvl1pPr lvl="0">
              <a:spcBef>
                <a:spcPts val="0"/>
              </a:spcBef>
              <a:spcAft>
                <a:spcPts val="0"/>
              </a:spcAft>
              <a:buNone/>
              <a:defRPr sz="900">
                <a:solidFill>
                  <a:schemeClr val="accent5"/>
                </a:solidFill>
                <a:latin typeface="Sora"/>
                <a:ea typeface="Sora"/>
                <a:cs typeface="Sora"/>
                <a:sym typeface="Sora"/>
              </a:defRPr>
            </a:lvl1pPr>
            <a:lvl2pPr lvl="1">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2pPr>
            <a:lvl3pPr lvl="2">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3pPr>
            <a:lvl4pPr lvl="3">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4pPr>
            <a:lvl5pPr lvl="4">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5pPr>
            <a:lvl6pPr lvl="5">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6pPr>
            <a:lvl7pPr lvl="6">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7pPr>
            <a:lvl8pPr lvl="7">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8pPr>
            <a:lvl9pPr lvl="8">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9pPr>
          </a:lstStyle>
          <a:p>
            <a:endParaRPr/>
          </a:p>
        </p:txBody>
      </p:sp>
      <p:sp>
        <p:nvSpPr>
          <p:cNvPr id="312" name="Google Shape;312;p14"/>
          <p:cNvSpPr txBox="1">
            <a:spLocks noGrp="1"/>
          </p:cNvSpPr>
          <p:nvPr>
            <p:ph type="title" idx="3"/>
          </p:nvPr>
        </p:nvSpPr>
        <p:spPr>
          <a:xfrm>
            <a:off x="228600" y="4774929"/>
            <a:ext cx="1939200" cy="189300"/>
          </a:xfrm>
          <a:prstGeom prst="rect">
            <a:avLst/>
          </a:prstGeom>
        </p:spPr>
        <p:txBody>
          <a:bodyPr spcFirstLastPara="1" wrap="square" lIns="0" tIns="0" rIns="0" bIns="0" anchor="ctr" anchorCtr="0">
            <a:noAutofit/>
          </a:bodyPr>
          <a:lstStyle>
            <a:lvl1pPr lvl="0">
              <a:spcBef>
                <a:spcPts val="0"/>
              </a:spcBef>
              <a:spcAft>
                <a:spcPts val="0"/>
              </a:spcAft>
              <a:buNone/>
              <a:defRPr sz="900">
                <a:solidFill>
                  <a:schemeClr val="accent5"/>
                </a:solidFill>
                <a:latin typeface="Sora"/>
                <a:ea typeface="Sora"/>
                <a:cs typeface="Sora"/>
                <a:sym typeface="Sora"/>
              </a:defRPr>
            </a:lvl1pPr>
            <a:lvl2pPr lvl="1">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2pPr>
            <a:lvl3pPr lvl="2">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3pPr>
            <a:lvl4pPr lvl="3">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4pPr>
            <a:lvl5pPr lvl="4">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5pPr>
            <a:lvl6pPr lvl="5">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6pPr>
            <a:lvl7pPr lvl="6">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7pPr>
            <a:lvl8pPr lvl="7">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8pPr>
            <a:lvl9pPr lvl="8">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 Alt 3">
  <p:cSld name="BLANK_1_1_1_1_1_1_1_1_1_1_5">
    <p:spTree>
      <p:nvGrpSpPr>
        <p:cNvPr id="1" name="Shape 313"/>
        <p:cNvGrpSpPr/>
        <p:nvPr/>
      </p:nvGrpSpPr>
      <p:grpSpPr>
        <a:xfrm>
          <a:off x="0" y="0"/>
          <a:ext cx="0" cy="0"/>
          <a:chOff x="0" y="0"/>
          <a:chExt cx="0" cy="0"/>
        </a:xfrm>
      </p:grpSpPr>
      <p:sp>
        <p:nvSpPr>
          <p:cNvPr id="314" name="Google Shape;314;p15"/>
          <p:cNvSpPr/>
          <p:nvPr/>
        </p:nvSpPr>
        <p:spPr>
          <a:xfrm>
            <a:off x="1347300" y="4352975"/>
            <a:ext cx="6752827" cy="790544"/>
          </a:xfrm>
          <a:custGeom>
            <a:avLst/>
            <a:gdLst/>
            <a:ahLst/>
            <a:cxnLst/>
            <a:rect l="l" t="t" r="r" b="b"/>
            <a:pathLst>
              <a:path w="86243" h="14771" extrusionOk="0">
                <a:moveTo>
                  <a:pt x="61203" y="1"/>
                </a:moveTo>
                <a:lnTo>
                  <a:pt x="59656" y="20"/>
                </a:lnTo>
                <a:lnTo>
                  <a:pt x="58090" y="60"/>
                </a:lnTo>
                <a:lnTo>
                  <a:pt x="56504" y="119"/>
                </a:lnTo>
                <a:lnTo>
                  <a:pt x="54898" y="199"/>
                </a:lnTo>
                <a:lnTo>
                  <a:pt x="53272" y="298"/>
                </a:lnTo>
                <a:lnTo>
                  <a:pt x="51627" y="417"/>
                </a:lnTo>
                <a:lnTo>
                  <a:pt x="49961" y="575"/>
                </a:lnTo>
                <a:lnTo>
                  <a:pt x="48276" y="734"/>
                </a:lnTo>
                <a:lnTo>
                  <a:pt x="46591" y="932"/>
                </a:lnTo>
                <a:lnTo>
                  <a:pt x="44886" y="1150"/>
                </a:lnTo>
                <a:lnTo>
                  <a:pt x="43161" y="1388"/>
                </a:lnTo>
                <a:lnTo>
                  <a:pt x="41436" y="1646"/>
                </a:lnTo>
                <a:lnTo>
                  <a:pt x="39711" y="1924"/>
                </a:lnTo>
                <a:lnTo>
                  <a:pt x="37967" y="2221"/>
                </a:lnTo>
                <a:lnTo>
                  <a:pt x="36202" y="2538"/>
                </a:lnTo>
                <a:lnTo>
                  <a:pt x="34458" y="2875"/>
                </a:lnTo>
                <a:lnTo>
                  <a:pt x="31900" y="3411"/>
                </a:lnTo>
                <a:lnTo>
                  <a:pt x="29382" y="3986"/>
                </a:lnTo>
                <a:lnTo>
                  <a:pt x="26884" y="4600"/>
                </a:lnTo>
                <a:lnTo>
                  <a:pt x="24426" y="5235"/>
                </a:lnTo>
                <a:lnTo>
                  <a:pt x="22007" y="5909"/>
                </a:lnTo>
                <a:lnTo>
                  <a:pt x="19628" y="6622"/>
                </a:lnTo>
                <a:lnTo>
                  <a:pt x="17288" y="7356"/>
                </a:lnTo>
                <a:lnTo>
                  <a:pt x="15008" y="8129"/>
                </a:lnTo>
                <a:lnTo>
                  <a:pt x="12867" y="8902"/>
                </a:lnTo>
                <a:lnTo>
                  <a:pt x="10805" y="9695"/>
                </a:lnTo>
                <a:lnTo>
                  <a:pt x="8823" y="10488"/>
                </a:lnTo>
                <a:lnTo>
                  <a:pt x="6900" y="11321"/>
                </a:lnTo>
                <a:lnTo>
                  <a:pt x="5056" y="12154"/>
                </a:lnTo>
                <a:lnTo>
                  <a:pt x="4164" y="12590"/>
                </a:lnTo>
                <a:lnTo>
                  <a:pt x="3291" y="13006"/>
                </a:lnTo>
                <a:lnTo>
                  <a:pt x="2439" y="13442"/>
                </a:lnTo>
                <a:lnTo>
                  <a:pt x="1606" y="13879"/>
                </a:lnTo>
                <a:lnTo>
                  <a:pt x="793" y="14335"/>
                </a:lnTo>
                <a:lnTo>
                  <a:pt x="0" y="14771"/>
                </a:lnTo>
                <a:lnTo>
                  <a:pt x="83665" y="14771"/>
                </a:lnTo>
                <a:lnTo>
                  <a:pt x="84042" y="14335"/>
                </a:lnTo>
                <a:lnTo>
                  <a:pt x="84379" y="13918"/>
                </a:lnTo>
                <a:lnTo>
                  <a:pt x="84696" y="13482"/>
                </a:lnTo>
                <a:lnTo>
                  <a:pt x="84974" y="13066"/>
                </a:lnTo>
                <a:lnTo>
                  <a:pt x="85232" y="12649"/>
                </a:lnTo>
                <a:lnTo>
                  <a:pt x="85450" y="12233"/>
                </a:lnTo>
                <a:lnTo>
                  <a:pt x="85648" y="11817"/>
                </a:lnTo>
                <a:lnTo>
                  <a:pt x="85826" y="11400"/>
                </a:lnTo>
                <a:lnTo>
                  <a:pt x="85965" y="11004"/>
                </a:lnTo>
                <a:lnTo>
                  <a:pt x="86084" y="10607"/>
                </a:lnTo>
                <a:lnTo>
                  <a:pt x="86163" y="10211"/>
                </a:lnTo>
                <a:lnTo>
                  <a:pt x="86223" y="9814"/>
                </a:lnTo>
                <a:lnTo>
                  <a:pt x="86243" y="9438"/>
                </a:lnTo>
                <a:lnTo>
                  <a:pt x="86243" y="9041"/>
                </a:lnTo>
                <a:lnTo>
                  <a:pt x="86203" y="8664"/>
                </a:lnTo>
                <a:lnTo>
                  <a:pt x="86144" y="8288"/>
                </a:lnTo>
                <a:lnTo>
                  <a:pt x="86084" y="8050"/>
                </a:lnTo>
                <a:lnTo>
                  <a:pt x="86025" y="7812"/>
                </a:lnTo>
                <a:lnTo>
                  <a:pt x="85945" y="7574"/>
                </a:lnTo>
                <a:lnTo>
                  <a:pt x="85846" y="7336"/>
                </a:lnTo>
                <a:lnTo>
                  <a:pt x="85747" y="7118"/>
                </a:lnTo>
                <a:lnTo>
                  <a:pt x="85628" y="6880"/>
                </a:lnTo>
                <a:lnTo>
                  <a:pt x="85370" y="6444"/>
                </a:lnTo>
                <a:lnTo>
                  <a:pt x="85053" y="6008"/>
                </a:lnTo>
                <a:lnTo>
                  <a:pt x="84676" y="5591"/>
                </a:lnTo>
                <a:lnTo>
                  <a:pt x="84280" y="5175"/>
                </a:lnTo>
                <a:lnTo>
                  <a:pt x="83824" y="4798"/>
                </a:lnTo>
                <a:lnTo>
                  <a:pt x="83309" y="4402"/>
                </a:lnTo>
                <a:lnTo>
                  <a:pt x="82773" y="4045"/>
                </a:lnTo>
                <a:lnTo>
                  <a:pt x="82178" y="3688"/>
                </a:lnTo>
                <a:lnTo>
                  <a:pt x="81524" y="3351"/>
                </a:lnTo>
                <a:lnTo>
                  <a:pt x="80850" y="3034"/>
                </a:lnTo>
                <a:lnTo>
                  <a:pt x="80117" y="2717"/>
                </a:lnTo>
                <a:lnTo>
                  <a:pt x="79343" y="2419"/>
                </a:lnTo>
                <a:lnTo>
                  <a:pt x="78530" y="2142"/>
                </a:lnTo>
                <a:lnTo>
                  <a:pt x="77698" y="1884"/>
                </a:lnTo>
                <a:lnTo>
                  <a:pt x="76825" y="1646"/>
                </a:lnTo>
                <a:lnTo>
                  <a:pt x="75933" y="1428"/>
                </a:lnTo>
                <a:lnTo>
                  <a:pt x="74982" y="1230"/>
                </a:lnTo>
                <a:lnTo>
                  <a:pt x="74010" y="1031"/>
                </a:lnTo>
                <a:lnTo>
                  <a:pt x="72999" y="853"/>
                </a:lnTo>
                <a:lnTo>
                  <a:pt x="71948" y="694"/>
                </a:lnTo>
                <a:lnTo>
                  <a:pt x="70878" y="556"/>
                </a:lnTo>
                <a:lnTo>
                  <a:pt x="69767" y="437"/>
                </a:lnTo>
                <a:lnTo>
                  <a:pt x="68618" y="318"/>
                </a:lnTo>
                <a:lnTo>
                  <a:pt x="67448" y="219"/>
                </a:lnTo>
                <a:lnTo>
                  <a:pt x="66258" y="139"/>
                </a:lnTo>
                <a:lnTo>
                  <a:pt x="65029" y="80"/>
                </a:lnTo>
                <a:lnTo>
                  <a:pt x="63780" y="40"/>
                </a:lnTo>
                <a:lnTo>
                  <a:pt x="62511" y="20"/>
                </a:lnTo>
                <a:lnTo>
                  <a:pt x="61203" y="1"/>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latin typeface="Sora"/>
              <a:ea typeface="Sora"/>
              <a:cs typeface="Sora"/>
              <a:sym typeface="Sora"/>
            </a:endParaRPr>
          </a:p>
        </p:txBody>
      </p:sp>
      <p:sp>
        <p:nvSpPr>
          <p:cNvPr id="315" name="Google Shape;315;p15"/>
          <p:cNvSpPr txBox="1">
            <a:spLocks noGrp="1"/>
          </p:cNvSpPr>
          <p:nvPr>
            <p:ph type="title"/>
          </p:nvPr>
        </p:nvSpPr>
        <p:spPr>
          <a:xfrm>
            <a:off x="38100" y="93150"/>
            <a:ext cx="1583400" cy="189300"/>
          </a:xfrm>
          <a:prstGeom prst="rect">
            <a:avLst/>
          </a:prstGeom>
        </p:spPr>
        <p:txBody>
          <a:bodyPr spcFirstLastPara="1" wrap="square" lIns="182875" tIns="91425" rIns="91425" bIns="91425" anchor="t" anchorCtr="0">
            <a:noAutofit/>
          </a:bodyPr>
          <a:lstStyle>
            <a:lvl1pPr lvl="0">
              <a:spcBef>
                <a:spcPts val="0"/>
              </a:spcBef>
              <a:spcAft>
                <a:spcPts val="0"/>
              </a:spcAft>
              <a:buNone/>
              <a:defRPr sz="900">
                <a:solidFill>
                  <a:schemeClr val="accent5"/>
                </a:solidFill>
                <a:latin typeface="Sora"/>
                <a:ea typeface="Sora"/>
                <a:cs typeface="Sora"/>
                <a:sym typeface="Sora"/>
              </a:defRPr>
            </a:lvl1pPr>
            <a:lvl2pPr lvl="1">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2pPr>
            <a:lvl3pPr lvl="2">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3pPr>
            <a:lvl4pPr lvl="3">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4pPr>
            <a:lvl5pPr lvl="4">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5pPr>
            <a:lvl6pPr lvl="5">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6pPr>
            <a:lvl7pPr lvl="6">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7pPr>
            <a:lvl8pPr lvl="7">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8pPr>
            <a:lvl9pPr lvl="8">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9pPr>
          </a:lstStyle>
          <a:p>
            <a:endParaRPr/>
          </a:p>
        </p:txBody>
      </p:sp>
      <p:sp>
        <p:nvSpPr>
          <p:cNvPr id="316" name="Google Shape;316;p15"/>
          <p:cNvSpPr txBox="1">
            <a:spLocks noGrp="1"/>
          </p:cNvSpPr>
          <p:nvPr>
            <p:ph type="title" idx="2"/>
          </p:nvPr>
        </p:nvSpPr>
        <p:spPr>
          <a:xfrm>
            <a:off x="115025" y="502775"/>
            <a:ext cx="5829000" cy="1200600"/>
          </a:xfrm>
          <a:prstGeom prst="rect">
            <a:avLst/>
          </a:prstGeom>
        </p:spPr>
        <p:txBody>
          <a:bodyPr spcFirstLastPara="1" wrap="square" lIns="91425" tIns="91425" rIns="91425" bIns="91425" anchor="t" anchorCtr="0">
            <a:spAutoFit/>
          </a:bodyPr>
          <a:lstStyle>
            <a:lvl1pPr lvl="0">
              <a:lnSpc>
                <a:spcPct val="90000"/>
              </a:lnSpc>
              <a:spcBef>
                <a:spcPts val="0"/>
              </a:spcBef>
              <a:spcAft>
                <a:spcPts val="0"/>
              </a:spcAft>
              <a:buNone/>
              <a:defRPr sz="3600"/>
            </a:lvl1pPr>
            <a:lvl2pPr lvl="1">
              <a:lnSpc>
                <a:spcPct val="115000"/>
              </a:lnSpc>
              <a:spcBef>
                <a:spcPts val="0"/>
              </a:spcBef>
              <a:spcAft>
                <a:spcPts val="0"/>
              </a:spcAft>
              <a:buNone/>
              <a:defRPr sz="3600"/>
            </a:lvl2pPr>
            <a:lvl3pPr lvl="2">
              <a:lnSpc>
                <a:spcPct val="115000"/>
              </a:lnSpc>
              <a:spcBef>
                <a:spcPts val="0"/>
              </a:spcBef>
              <a:spcAft>
                <a:spcPts val="0"/>
              </a:spcAft>
              <a:buNone/>
              <a:defRPr sz="3600"/>
            </a:lvl3pPr>
            <a:lvl4pPr lvl="3">
              <a:lnSpc>
                <a:spcPct val="115000"/>
              </a:lnSpc>
              <a:spcBef>
                <a:spcPts val="0"/>
              </a:spcBef>
              <a:spcAft>
                <a:spcPts val="0"/>
              </a:spcAft>
              <a:buNone/>
              <a:defRPr sz="3600"/>
            </a:lvl4pPr>
            <a:lvl5pPr lvl="4">
              <a:lnSpc>
                <a:spcPct val="115000"/>
              </a:lnSpc>
              <a:spcBef>
                <a:spcPts val="0"/>
              </a:spcBef>
              <a:spcAft>
                <a:spcPts val="0"/>
              </a:spcAft>
              <a:buNone/>
              <a:defRPr sz="3600"/>
            </a:lvl5pPr>
            <a:lvl6pPr lvl="5">
              <a:lnSpc>
                <a:spcPct val="115000"/>
              </a:lnSpc>
              <a:spcBef>
                <a:spcPts val="0"/>
              </a:spcBef>
              <a:spcAft>
                <a:spcPts val="0"/>
              </a:spcAft>
              <a:buNone/>
              <a:defRPr sz="3600"/>
            </a:lvl6pPr>
            <a:lvl7pPr lvl="6">
              <a:lnSpc>
                <a:spcPct val="115000"/>
              </a:lnSpc>
              <a:spcBef>
                <a:spcPts val="0"/>
              </a:spcBef>
              <a:spcAft>
                <a:spcPts val="0"/>
              </a:spcAft>
              <a:buNone/>
              <a:defRPr sz="3600"/>
            </a:lvl7pPr>
            <a:lvl8pPr lvl="7">
              <a:lnSpc>
                <a:spcPct val="115000"/>
              </a:lnSpc>
              <a:spcBef>
                <a:spcPts val="0"/>
              </a:spcBef>
              <a:spcAft>
                <a:spcPts val="0"/>
              </a:spcAft>
              <a:buNone/>
              <a:defRPr sz="3600"/>
            </a:lvl8pPr>
            <a:lvl9pPr lvl="8">
              <a:lnSpc>
                <a:spcPct val="115000"/>
              </a:lnSpc>
              <a:spcBef>
                <a:spcPts val="0"/>
              </a:spcBef>
              <a:spcAft>
                <a:spcPts val="0"/>
              </a:spcAft>
              <a:buNone/>
              <a:defRPr sz="3600"/>
            </a:lvl9pPr>
          </a:lstStyle>
          <a:p>
            <a:endParaRPr/>
          </a:p>
        </p:txBody>
      </p:sp>
      <p:sp>
        <p:nvSpPr>
          <p:cNvPr id="317" name="Google Shape;317;p15"/>
          <p:cNvSpPr txBox="1">
            <a:spLocks noGrp="1"/>
          </p:cNvSpPr>
          <p:nvPr>
            <p:ph type="title" idx="3"/>
          </p:nvPr>
        </p:nvSpPr>
        <p:spPr>
          <a:xfrm>
            <a:off x="228600" y="4774929"/>
            <a:ext cx="1939200" cy="189300"/>
          </a:xfrm>
          <a:prstGeom prst="rect">
            <a:avLst/>
          </a:prstGeom>
        </p:spPr>
        <p:txBody>
          <a:bodyPr spcFirstLastPara="1" wrap="square" lIns="0" tIns="0" rIns="0" bIns="0" anchor="ctr" anchorCtr="0">
            <a:noAutofit/>
          </a:bodyPr>
          <a:lstStyle>
            <a:lvl1pPr lvl="0">
              <a:spcBef>
                <a:spcPts val="0"/>
              </a:spcBef>
              <a:spcAft>
                <a:spcPts val="0"/>
              </a:spcAft>
              <a:buNone/>
              <a:defRPr sz="900">
                <a:solidFill>
                  <a:schemeClr val="accent5"/>
                </a:solidFill>
                <a:latin typeface="Sora"/>
                <a:ea typeface="Sora"/>
                <a:cs typeface="Sora"/>
                <a:sym typeface="Sora"/>
              </a:defRPr>
            </a:lvl1pPr>
            <a:lvl2pPr lvl="1">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2pPr>
            <a:lvl3pPr lvl="2">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3pPr>
            <a:lvl4pPr lvl="3">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4pPr>
            <a:lvl5pPr lvl="4">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5pPr>
            <a:lvl6pPr lvl="5">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6pPr>
            <a:lvl7pPr lvl="6">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7pPr>
            <a:lvl8pPr lvl="7">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8pPr>
            <a:lvl9pPr lvl="8">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four columns">
  <p:cSld name="BLANK_1_1_1_1_1_1_1_1_1_1_4">
    <p:spTree>
      <p:nvGrpSpPr>
        <p:cNvPr id="1" name="Shape 318"/>
        <p:cNvGrpSpPr/>
        <p:nvPr/>
      </p:nvGrpSpPr>
      <p:grpSpPr>
        <a:xfrm>
          <a:off x="0" y="0"/>
          <a:ext cx="0" cy="0"/>
          <a:chOff x="0" y="0"/>
          <a:chExt cx="0" cy="0"/>
        </a:xfrm>
      </p:grpSpPr>
      <p:sp>
        <p:nvSpPr>
          <p:cNvPr id="319" name="Google Shape;319;p16"/>
          <p:cNvSpPr/>
          <p:nvPr/>
        </p:nvSpPr>
        <p:spPr>
          <a:xfrm rot="-737329">
            <a:off x="5068924" y="-96942"/>
            <a:ext cx="3371552" cy="1136324"/>
          </a:xfrm>
          <a:prstGeom prst="chord">
            <a:avLst>
              <a:gd name="adj1" fmla="val 21353619"/>
              <a:gd name="adj2" fmla="val 14210633"/>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320" name="Google Shape;320;p16"/>
          <p:cNvSpPr txBox="1">
            <a:spLocks noGrp="1"/>
          </p:cNvSpPr>
          <p:nvPr>
            <p:ph type="title"/>
          </p:nvPr>
        </p:nvSpPr>
        <p:spPr>
          <a:xfrm>
            <a:off x="134550" y="1524225"/>
            <a:ext cx="1119600" cy="2976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1200"/>
              <a:buFont typeface="IBM Plex Sans Medium"/>
              <a:buNone/>
              <a:defRPr sz="1200">
                <a:latin typeface="IBM Plex Sans Medium"/>
                <a:ea typeface="IBM Plex Sans Medium"/>
                <a:cs typeface="IBM Plex Sans Medium"/>
                <a:sym typeface="IBM Plex Sans Medium"/>
              </a:defRPr>
            </a:lvl1pPr>
            <a:lvl2pPr lvl="1">
              <a:spcBef>
                <a:spcPts val="0"/>
              </a:spcBef>
              <a:spcAft>
                <a:spcPts val="0"/>
              </a:spcAft>
              <a:buClr>
                <a:schemeClr val="lt1"/>
              </a:buClr>
              <a:buSzPts val="1000"/>
              <a:buFont typeface="IBM Plex Sans Medium"/>
              <a:buNone/>
              <a:defRPr sz="1000">
                <a:latin typeface="IBM Plex Sans Medium"/>
                <a:ea typeface="IBM Plex Sans Medium"/>
                <a:cs typeface="IBM Plex Sans Medium"/>
                <a:sym typeface="IBM Plex Sans Medium"/>
              </a:defRPr>
            </a:lvl2pPr>
            <a:lvl3pPr lvl="2">
              <a:spcBef>
                <a:spcPts val="0"/>
              </a:spcBef>
              <a:spcAft>
                <a:spcPts val="0"/>
              </a:spcAft>
              <a:buClr>
                <a:schemeClr val="lt1"/>
              </a:buClr>
              <a:buSzPts val="1000"/>
              <a:buFont typeface="IBM Plex Sans Medium"/>
              <a:buNone/>
              <a:defRPr sz="1000">
                <a:latin typeface="IBM Plex Sans Medium"/>
                <a:ea typeface="IBM Plex Sans Medium"/>
                <a:cs typeface="IBM Plex Sans Medium"/>
                <a:sym typeface="IBM Plex Sans Medium"/>
              </a:defRPr>
            </a:lvl3pPr>
            <a:lvl4pPr lvl="3">
              <a:spcBef>
                <a:spcPts val="0"/>
              </a:spcBef>
              <a:spcAft>
                <a:spcPts val="0"/>
              </a:spcAft>
              <a:buClr>
                <a:schemeClr val="lt1"/>
              </a:buClr>
              <a:buSzPts val="1000"/>
              <a:buFont typeface="IBM Plex Sans Medium"/>
              <a:buNone/>
              <a:defRPr sz="1000">
                <a:latin typeface="IBM Plex Sans Medium"/>
                <a:ea typeface="IBM Plex Sans Medium"/>
                <a:cs typeface="IBM Plex Sans Medium"/>
                <a:sym typeface="IBM Plex Sans Medium"/>
              </a:defRPr>
            </a:lvl4pPr>
            <a:lvl5pPr lvl="4">
              <a:spcBef>
                <a:spcPts val="0"/>
              </a:spcBef>
              <a:spcAft>
                <a:spcPts val="0"/>
              </a:spcAft>
              <a:buClr>
                <a:schemeClr val="lt1"/>
              </a:buClr>
              <a:buSzPts val="1000"/>
              <a:buFont typeface="IBM Plex Sans Medium"/>
              <a:buNone/>
              <a:defRPr sz="1000">
                <a:latin typeface="IBM Plex Sans Medium"/>
                <a:ea typeface="IBM Plex Sans Medium"/>
                <a:cs typeface="IBM Plex Sans Medium"/>
                <a:sym typeface="IBM Plex Sans Medium"/>
              </a:defRPr>
            </a:lvl5pPr>
            <a:lvl6pPr lvl="5">
              <a:spcBef>
                <a:spcPts val="0"/>
              </a:spcBef>
              <a:spcAft>
                <a:spcPts val="0"/>
              </a:spcAft>
              <a:buClr>
                <a:schemeClr val="lt1"/>
              </a:buClr>
              <a:buSzPts val="1000"/>
              <a:buFont typeface="IBM Plex Sans Medium"/>
              <a:buNone/>
              <a:defRPr sz="1000">
                <a:latin typeface="IBM Plex Sans Medium"/>
                <a:ea typeface="IBM Plex Sans Medium"/>
                <a:cs typeface="IBM Plex Sans Medium"/>
                <a:sym typeface="IBM Plex Sans Medium"/>
              </a:defRPr>
            </a:lvl6pPr>
            <a:lvl7pPr lvl="6">
              <a:spcBef>
                <a:spcPts val="0"/>
              </a:spcBef>
              <a:spcAft>
                <a:spcPts val="0"/>
              </a:spcAft>
              <a:buClr>
                <a:schemeClr val="lt1"/>
              </a:buClr>
              <a:buSzPts val="1000"/>
              <a:buFont typeface="IBM Plex Sans Medium"/>
              <a:buNone/>
              <a:defRPr sz="1000">
                <a:latin typeface="IBM Plex Sans Medium"/>
                <a:ea typeface="IBM Plex Sans Medium"/>
                <a:cs typeface="IBM Plex Sans Medium"/>
                <a:sym typeface="IBM Plex Sans Medium"/>
              </a:defRPr>
            </a:lvl7pPr>
            <a:lvl8pPr lvl="7">
              <a:spcBef>
                <a:spcPts val="0"/>
              </a:spcBef>
              <a:spcAft>
                <a:spcPts val="0"/>
              </a:spcAft>
              <a:buClr>
                <a:schemeClr val="lt1"/>
              </a:buClr>
              <a:buSzPts val="1000"/>
              <a:buFont typeface="IBM Plex Sans Medium"/>
              <a:buNone/>
              <a:defRPr sz="1000">
                <a:latin typeface="IBM Plex Sans Medium"/>
                <a:ea typeface="IBM Plex Sans Medium"/>
                <a:cs typeface="IBM Plex Sans Medium"/>
                <a:sym typeface="IBM Plex Sans Medium"/>
              </a:defRPr>
            </a:lvl8pPr>
            <a:lvl9pPr lvl="8">
              <a:spcBef>
                <a:spcPts val="0"/>
              </a:spcBef>
              <a:spcAft>
                <a:spcPts val="0"/>
              </a:spcAft>
              <a:buClr>
                <a:schemeClr val="lt1"/>
              </a:buClr>
              <a:buSzPts val="1000"/>
              <a:buFont typeface="IBM Plex Sans Medium"/>
              <a:buNone/>
              <a:defRPr sz="1000">
                <a:latin typeface="IBM Plex Sans Medium"/>
                <a:ea typeface="IBM Plex Sans Medium"/>
                <a:cs typeface="IBM Plex Sans Medium"/>
                <a:sym typeface="IBM Plex Sans Medium"/>
              </a:defRPr>
            </a:lvl9pPr>
          </a:lstStyle>
          <a:p>
            <a:endParaRPr/>
          </a:p>
        </p:txBody>
      </p:sp>
      <p:sp>
        <p:nvSpPr>
          <p:cNvPr id="321" name="Google Shape;321;p16"/>
          <p:cNvSpPr txBox="1">
            <a:spLocks noGrp="1"/>
          </p:cNvSpPr>
          <p:nvPr>
            <p:ph type="title" idx="2"/>
          </p:nvPr>
        </p:nvSpPr>
        <p:spPr>
          <a:xfrm>
            <a:off x="1326150" y="983700"/>
            <a:ext cx="2296500" cy="2976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1200"/>
              <a:buFont typeface="IBM Plex Sans Medium"/>
              <a:buNone/>
              <a:defRPr sz="1200">
                <a:latin typeface="IBM Plex Sans Medium"/>
                <a:ea typeface="IBM Plex Sans Medium"/>
                <a:cs typeface="IBM Plex Sans Medium"/>
                <a:sym typeface="IBM Plex Sans Medium"/>
              </a:defRPr>
            </a:lvl1pPr>
            <a:lvl2pPr lvl="1">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2pPr>
            <a:lvl3pPr lvl="2">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3pPr>
            <a:lvl4pPr lvl="3">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4pPr>
            <a:lvl5pPr lvl="4">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5pPr>
            <a:lvl6pPr lvl="5">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6pPr>
            <a:lvl7pPr lvl="6">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7pPr>
            <a:lvl8pPr lvl="7">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8pPr>
            <a:lvl9pPr lvl="8">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9pPr>
          </a:lstStyle>
          <a:p>
            <a:endParaRPr/>
          </a:p>
        </p:txBody>
      </p:sp>
      <p:sp>
        <p:nvSpPr>
          <p:cNvPr id="322" name="Google Shape;322;p16"/>
          <p:cNvSpPr txBox="1">
            <a:spLocks noGrp="1"/>
          </p:cNvSpPr>
          <p:nvPr>
            <p:ph type="title" idx="3"/>
          </p:nvPr>
        </p:nvSpPr>
        <p:spPr>
          <a:xfrm>
            <a:off x="3808925" y="983700"/>
            <a:ext cx="2296500" cy="2976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1200"/>
              <a:buFont typeface="IBM Plex Sans Medium"/>
              <a:buNone/>
              <a:defRPr sz="1200">
                <a:latin typeface="IBM Plex Sans Medium"/>
                <a:ea typeface="IBM Plex Sans Medium"/>
                <a:cs typeface="IBM Plex Sans Medium"/>
                <a:sym typeface="IBM Plex Sans Medium"/>
              </a:defRPr>
            </a:lvl1pPr>
            <a:lvl2pPr lvl="1">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2pPr>
            <a:lvl3pPr lvl="2">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3pPr>
            <a:lvl4pPr lvl="3">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4pPr>
            <a:lvl5pPr lvl="4">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5pPr>
            <a:lvl6pPr lvl="5">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6pPr>
            <a:lvl7pPr lvl="6">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7pPr>
            <a:lvl8pPr lvl="7">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8pPr>
            <a:lvl9pPr lvl="8">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9pPr>
          </a:lstStyle>
          <a:p>
            <a:endParaRPr/>
          </a:p>
        </p:txBody>
      </p:sp>
      <p:sp>
        <p:nvSpPr>
          <p:cNvPr id="323" name="Google Shape;323;p16"/>
          <p:cNvSpPr txBox="1">
            <a:spLocks noGrp="1"/>
          </p:cNvSpPr>
          <p:nvPr>
            <p:ph type="title" idx="4"/>
          </p:nvPr>
        </p:nvSpPr>
        <p:spPr>
          <a:xfrm>
            <a:off x="6291700" y="983700"/>
            <a:ext cx="2296500" cy="2976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1200"/>
              <a:buFont typeface="IBM Plex Sans Medium"/>
              <a:buNone/>
              <a:defRPr sz="1200">
                <a:latin typeface="IBM Plex Sans Medium"/>
                <a:ea typeface="IBM Plex Sans Medium"/>
                <a:cs typeface="IBM Plex Sans Medium"/>
                <a:sym typeface="IBM Plex Sans Medium"/>
              </a:defRPr>
            </a:lvl1pPr>
            <a:lvl2pPr lvl="1">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2pPr>
            <a:lvl3pPr lvl="2">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3pPr>
            <a:lvl4pPr lvl="3">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4pPr>
            <a:lvl5pPr lvl="4">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5pPr>
            <a:lvl6pPr lvl="5">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6pPr>
            <a:lvl7pPr lvl="6">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7pPr>
            <a:lvl8pPr lvl="7">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8pPr>
            <a:lvl9pPr lvl="8">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9pPr>
          </a:lstStyle>
          <a:p>
            <a:endParaRPr/>
          </a:p>
        </p:txBody>
      </p:sp>
      <p:sp>
        <p:nvSpPr>
          <p:cNvPr id="324" name="Google Shape;324;p16"/>
          <p:cNvSpPr txBox="1">
            <a:spLocks noGrp="1"/>
          </p:cNvSpPr>
          <p:nvPr>
            <p:ph type="title" idx="5"/>
          </p:nvPr>
        </p:nvSpPr>
        <p:spPr>
          <a:xfrm>
            <a:off x="134550" y="2606200"/>
            <a:ext cx="1119600" cy="2976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1200"/>
              <a:buFont typeface="IBM Plex Sans Medium"/>
              <a:buNone/>
              <a:defRPr sz="1200">
                <a:latin typeface="IBM Plex Sans Medium"/>
                <a:ea typeface="IBM Plex Sans Medium"/>
                <a:cs typeface="IBM Plex Sans Medium"/>
                <a:sym typeface="IBM Plex Sans Medium"/>
              </a:defRPr>
            </a:lvl1pPr>
            <a:lvl2pPr lvl="1">
              <a:spcBef>
                <a:spcPts val="0"/>
              </a:spcBef>
              <a:spcAft>
                <a:spcPts val="0"/>
              </a:spcAft>
              <a:buClr>
                <a:schemeClr val="lt1"/>
              </a:buClr>
              <a:buSzPts val="1000"/>
              <a:buFont typeface="IBM Plex Sans Medium"/>
              <a:buNone/>
              <a:defRPr sz="1000">
                <a:solidFill>
                  <a:schemeClr val="lt1"/>
                </a:solidFill>
                <a:latin typeface="IBM Plex Sans Medium"/>
                <a:ea typeface="IBM Plex Sans Medium"/>
                <a:cs typeface="IBM Plex Sans Medium"/>
                <a:sym typeface="IBM Plex Sans Medium"/>
              </a:defRPr>
            </a:lvl2pPr>
            <a:lvl3pPr lvl="2">
              <a:spcBef>
                <a:spcPts val="0"/>
              </a:spcBef>
              <a:spcAft>
                <a:spcPts val="0"/>
              </a:spcAft>
              <a:buClr>
                <a:schemeClr val="lt1"/>
              </a:buClr>
              <a:buSzPts val="1000"/>
              <a:buFont typeface="IBM Plex Sans Medium"/>
              <a:buNone/>
              <a:defRPr sz="1000">
                <a:solidFill>
                  <a:schemeClr val="lt1"/>
                </a:solidFill>
                <a:latin typeface="IBM Plex Sans Medium"/>
                <a:ea typeface="IBM Plex Sans Medium"/>
                <a:cs typeface="IBM Plex Sans Medium"/>
                <a:sym typeface="IBM Plex Sans Medium"/>
              </a:defRPr>
            </a:lvl3pPr>
            <a:lvl4pPr lvl="3">
              <a:spcBef>
                <a:spcPts val="0"/>
              </a:spcBef>
              <a:spcAft>
                <a:spcPts val="0"/>
              </a:spcAft>
              <a:buClr>
                <a:schemeClr val="lt1"/>
              </a:buClr>
              <a:buSzPts val="1000"/>
              <a:buFont typeface="IBM Plex Sans Medium"/>
              <a:buNone/>
              <a:defRPr sz="1000">
                <a:solidFill>
                  <a:schemeClr val="lt1"/>
                </a:solidFill>
                <a:latin typeface="IBM Plex Sans Medium"/>
                <a:ea typeface="IBM Plex Sans Medium"/>
                <a:cs typeface="IBM Plex Sans Medium"/>
                <a:sym typeface="IBM Plex Sans Medium"/>
              </a:defRPr>
            </a:lvl4pPr>
            <a:lvl5pPr lvl="4">
              <a:spcBef>
                <a:spcPts val="0"/>
              </a:spcBef>
              <a:spcAft>
                <a:spcPts val="0"/>
              </a:spcAft>
              <a:buClr>
                <a:schemeClr val="lt1"/>
              </a:buClr>
              <a:buSzPts val="1000"/>
              <a:buFont typeface="IBM Plex Sans Medium"/>
              <a:buNone/>
              <a:defRPr sz="1000">
                <a:solidFill>
                  <a:schemeClr val="lt1"/>
                </a:solidFill>
                <a:latin typeface="IBM Plex Sans Medium"/>
                <a:ea typeface="IBM Plex Sans Medium"/>
                <a:cs typeface="IBM Plex Sans Medium"/>
                <a:sym typeface="IBM Plex Sans Medium"/>
              </a:defRPr>
            </a:lvl5pPr>
            <a:lvl6pPr lvl="5">
              <a:spcBef>
                <a:spcPts val="0"/>
              </a:spcBef>
              <a:spcAft>
                <a:spcPts val="0"/>
              </a:spcAft>
              <a:buClr>
                <a:schemeClr val="lt1"/>
              </a:buClr>
              <a:buSzPts val="1000"/>
              <a:buFont typeface="IBM Plex Sans Medium"/>
              <a:buNone/>
              <a:defRPr sz="1000">
                <a:solidFill>
                  <a:schemeClr val="lt1"/>
                </a:solidFill>
                <a:latin typeface="IBM Plex Sans Medium"/>
                <a:ea typeface="IBM Plex Sans Medium"/>
                <a:cs typeface="IBM Plex Sans Medium"/>
                <a:sym typeface="IBM Plex Sans Medium"/>
              </a:defRPr>
            </a:lvl6pPr>
            <a:lvl7pPr lvl="6">
              <a:spcBef>
                <a:spcPts val="0"/>
              </a:spcBef>
              <a:spcAft>
                <a:spcPts val="0"/>
              </a:spcAft>
              <a:buClr>
                <a:schemeClr val="lt1"/>
              </a:buClr>
              <a:buSzPts val="1000"/>
              <a:buFont typeface="IBM Plex Sans Medium"/>
              <a:buNone/>
              <a:defRPr sz="1000">
                <a:solidFill>
                  <a:schemeClr val="lt1"/>
                </a:solidFill>
                <a:latin typeface="IBM Plex Sans Medium"/>
                <a:ea typeface="IBM Plex Sans Medium"/>
                <a:cs typeface="IBM Plex Sans Medium"/>
                <a:sym typeface="IBM Plex Sans Medium"/>
              </a:defRPr>
            </a:lvl7pPr>
            <a:lvl8pPr lvl="7">
              <a:spcBef>
                <a:spcPts val="0"/>
              </a:spcBef>
              <a:spcAft>
                <a:spcPts val="0"/>
              </a:spcAft>
              <a:buClr>
                <a:schemeClr val="lt1"/>
              </a:buClr>
              <a:buSzPts val="1000"/>
              <a:buFont typeface="IBM Plex Sans Medium"/>
              <a:buNone/>
              <a:defRPr sz="1000">
                <a:solidFill>
                  <a:schemeClr val="lt1"/>
                </a:solidFill>
                <a:latin typeface="IBM Plex Sans Medium"/>
                <a:ea typeface="IBM Plex Sans Medium"/>
                <a:cs typeface="IBM Plex Sans Medium"/>
                <a:sym typeface="IBM Plex Sans Medium"/>
              </a:defRPr>
            </a:lvl8pPr>
            <a:lvl9pPr lvl="8">
              <a:spcBef>
                <a:spcPts val="0"/>
              </a:spcBef>
              <a:spcAft>
                <a:spcPts val="0"/>
              </a:spcAft>
              <a:buClr>
                <a:schemeClr val="lt1"/>
              </a:buClr>
              <a:buSzPts val="1000"/>
              <a:buFont typeface="IBM Plex Sans Medium"/>
              <a:buNone/>
              <a:defRPr sz="1000">
                <a:solidFill>
                  <a:schemeClr val="lt1"/>
                </a:solidFill>
                <a:latin typeface="IBM Plex Sans Medium"/>
                <a:ea typeface="IBM Plex Sans Medium"/>
                <a:cs typeface="IBM Plex Sans Medium"/>
                <a:sym typeface="IBM Plex Sans Medium"/>
              </a:defRPr>
            </a:lvl9pPr>
          </a:lstStyle>
          <a:p>
            <a:endParaRPr/>
          </a:p>
        </p:txBody>
      </p:sp>
      <p:sp>
        <p:nvSpPr>
          <p:cNvPr id="325" name="Google Shape;325;p16"/>
          <p:cNvSpPr txBox="1">
            <a:spLocks noGrp="1"/>
          </p:cNvSpPr>
          <p:nvPr>
            <p:ph type="title" idx="6"/>
          </p:nvPr>
        </p:nvSpPr>
        <p:spPr>
          <a:xfrm>
            <a:off x="134550" y="3659750"/>
            <a:ext cx="1119600" cy="2976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1200"/>
              <a:buFont typeface="IBM Plex Sans Medium"/>
              <a:buNone/>
              <a:defRPr sz="1200">
                <a:latin typeface="IBM Plex Sans Medium"/>
                <a:ea typeface="IBM Plex Sans Medium"/>
                <a:cs typeface="IBM Plex Sans Medium"/>
                <a:sym typeface="IBM Plex Sans Medium"/>
              </a:defRPr>
            </a:lvl1pPr>
            <a:lvl2pPr lvl="1">
              <a:spcBef>
                <a:spcPts val="0"/>
              </a:spcBef>
              <a:spcAft>
                <a:spcPts val="0"/>
              </a:spcAft>
              <a:buClr>
                <a:schemeClr val="lt1"/>
              </a:buClr>
              <a:buSzPts val="1000"/>
              <a:buFont typeface="IBM Plex Sans Medium"/>
              <a:buNone/>
              <a:defRPr sz="1000">
                <a:solidFill>
                  <a:schemeClr val="lt1"/>
                </a:solidFill>
                <a:latin typeface="IBM Plex Sans Medium"/>
                <a:ea typeface="IBM Plex Sans Medium"/>
                <a:cs typeface="IBM Plex Sans Medium"/>
                <a:sym typeface="IBM Plex Sans Medium"/>
              </a:defRPr>
            </a:lvl2pPr>
            <a:lvl3pPr lvl="2">
              <a:spcBef>
                <a:spcPts val="0"/>
              </a:spcBef>
              <a:spcAft>
                <a:spcPts val="0"/>
              </a:spcAft>
              <a:buClr>
                <a:schemeClr val="lt1"/>
              </a:buClr>
              <a:buSzPts val="1000"/>
              <a:buFont typeface="IBM Plex Sans Medium"/>
              <a:buNone/>
              <a:defRPr sz="1000">
                <a:solidFill>
                  <a:schemeClr val="lt1"/>
                </a:solidFill>
                <a:latin typeface="IBM Plex Sans Medium"/>
                <a:ea typeface="IBM Plex Sans Medium"/>
                <a:cs typeface="IBM Plex Sans Medium"/>
                <a:sym typeface="IBM Plex Sans Medium"/>
              </a:defRPr>
            </a:lvl3pPr>
            <a:lvl4pPr lvl="3">
              <a:spcBef>
                <a:spcPts val="0"/>
              </a:spcBef>
              <a:spcAft>
                <a:spcPts val="0"/>
              </a:spcAft>
              <a:buClr>
                <a:schemeClr val="lt1"/>
              </a:buClr>
              <a:buSzPts val="1000"/>
              <a:buFont typeface="IBM Plex Sans Medium"/>
              <a:buNone/>
              <a:defRPr sz="1000">
                <a:solidFill>
                  <a:schemeClr val="lt1"/>
                </a:solidFill>
                <a:latin typeface="IBM Plex Sans Medium"/>
                <a:ea typeface="IBM Plex Sans Medium"/>
                <a:cs typeface="IBM Plex Sans Medium"/>
                <a:sym typeface="IBM Plex Sans Medium"/>
              </a:defRPr>
            </a:lvl4pPr>
            <a:lvl5pPr lvl="4">
              <a:spcBef>
                <a:spcPts val="0"/>
              </a:spcBef>
              <a:spcAft>
                <a:spcPts val="0"/>
              </a:spcAft>
              <a:buClr>
                <a:schemeClr val="lt1"/>
              </a:buClr>
              <a:buSzPts val="1000"/>
              <a:buFont typeface="IBM Plex Sans Medium"/>
              <a:buNone/>
              <a:defRPr sz="1000">
                <a:solidFill>
                  <a:schemeClr val="lt1"/>
                </a:solidFill>
                <a:latin typeface="IBM Plex Sans Medium"/>
                <a:ea typeface="IBM Plex Sans Medium"/>
                <a:cs typeface="IBM Plex Sans Medium"/>
                <a:sym typeface="IBM Plex Sans Medium"/>
              </a:defRPr>
            </a:lvl5pPr>
            <a:lvl6pPr lvl="5">
              <a:spcBef>
                <a:spcPts val="0"/>
              </a:spcBef>
              <a:spcAft>
                <a:spcPts val="0"/>
              </a:spcAft>
              <a:buClr>
                <a:schemeClr val="lt1"/>
              </a:buClr>
              <a:buSzPts val="1000"/>
              <a:buFont typeface="IBM Plex Sans Medium"/>
              <a:buNone/>
              <a:defRPr sz="1000">
                <a:solidFill>
                  <a:schemeClr val="lt1"/>
                </a:solidFill>
                <a:latin typeface="IBM Plex Sans Medium"/>
                <a:ea typeface="IBM Plex Sans Medium"/>
                <a:cs typeface="IBM Plex Sans Medium"/>
                <a:sym typeface="IBM Plex Sans Medium"/>
              </a:defRPr>
            </a:lvl6pPr>
            <a:lvl7pPr lvl="6">
              <a:spcBef>
                <a:spcPts val="0"/>
              </a:spcBef>
              <a:spcAft>
                <a:spcPts val="0"/>
              </a:spcAft>
              <a:buClr>
                <a:schemeClr val="lt1"/>
              </a:buClr>
              <a:buSzPts val="1000"/>
              <a:buFont typeface="IBM Plex Sans Medium"/>
              <a:buNone/>
              <a:defRPr sz="1000">
                <a:solidFill>
                  <a:schemeClr val="lt1"/>
                </a:solidFill>
                <a:latin typeface="IBM Plex Sans Medium"/>
                <a:ea typeface="IBM Plex Sans Medium"/>
                <a:cs typeface="IBM Plex Sans Medium"/>
                <a:sym typeface="IBM Plex Sans Medium"/>
              </a:defRPr>
            </a:lvl7pPr>
            <a:lvl8pPr lvl="7">
              <a:spcBef>
                <a:spcPts val="0"/>
              </a:spcBef>
              <a:spcAft>
                <a:spcPts val="0"/>
              </a:spcAft>
              <a:buClr>
                <a:schemeClr val="lt1"/>
              </a:buClr>
              <a:buSzPts val="1000"/>
              <a:buFont typeface="IBM Plex Sans Medium"/>
              <a:buNone/>
              <a:defRPr sz="1000">
                <a:solidFill>
                  <a:schemeClr val="lt1"/>
                </a:solidFill>
                <a:latin typeface="IBM Plex Sans Medium"/>
                <a:ea typeface="IBM Plex Sans Medium"/>
                <a:cs typeface="IBM Plex Sans Medium"/>
                <a:sym typeface="IBM Plex Sans Medium"/>
              </a:defRPr>
            </a:lvl8pPr>
            <a:lvl9pPr lvl="8">
              <a:spcBef>
                <a:spcPts val="0"/>
              </a:spcBef>
              <a:spcAft>
                <a:spcPts val="0"/>
              </a:spcAft>
              <a:buClr>
                <a:schemeClr val="lt1"/>
              </a:buClr>
              <a:buSzPts val="1000"/>
              <a:buFont typeface="IBM Plex Sans Medium"/>
              <a:buNone/>
              <a:defRPr sz="1000">
                <a:solidFill>
                  <a:schemeClr val="lt1"/>
                </a:solidFill>
                <a:latin typeface="IBM Plex Sans Medium"/>
                <a:ea typeface="IBM Plex Sans Medium"/>
                <a:cs typeface="IBM Plex Sans Medium"/>
                <a:sym typeface="IBM Plex Sans Medium"/>
              </a:defRPr>
            </a:lvl9pPr>
          </a:lstStyle>
          <a:p>
            <a:endParaRPr/>
          </a:p>
        </p:txBody>
      </p:sp>
      <p:sp>
        <p:nvSpPr>
          <p:cNvPr id="326" name="Google Shape;326;p16"/>
          <p:cNvSpPr txBox="1">
            <a:spLocks noGrp="1"/>
          </p:cNvSpPr>
          <p:nvPr>
            <p:ph type="title" idx="7"/>
          </p:nvPr>
        </p:nvSpPr>
        <p:spPr>
          <a:xfrm>
            <a:off x="38100" y="93150"/>
            <a:ext cx="1583400" cy="189300"/>
          </a:xfrm>
          <a:prstGeom prst="rect">
            <a:avLst/>
          </a:prstGeom>
        </p:spPr>
        <p:txBody>
          <a:bodyPr spcFirstLastPara="1" wrap="square" lIns="182875" tIns="91425" rIns="91425" bIns="91425" anchor="t" anchorCtr="0">
            <a:noAutofit/>
          </a:bodyPr>
          <a:lstStyle>
            <a:lvl1pPr lvl="0">
              <a:spcBef>
                <a:spcPts val="0"/>
              </a:spcBef>
              <a:spcAft>
                <a:spcPts val="0"/>
              </a:spcAft>
              <a:buNone/>
              <a:defRPr sz="900">
                <a:solidFill>
                  <a:schemeClr val="accent5"/>
                </a:solidFill>
                <a:latin typeface="Sora"/>
                <a:ea typeface="Sora"/>
                <a:cs typeface="Sora"/>
                <a:sym typeface="Sora"/>
              </a:defRPr>
            </a:lvl1pPr>
            <a:lvl2pPr lvl="1">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2pPr>
            <a:lvl3pPr lvl="2">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3pPr>
            <a:lvl4pPr lvl="3">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4pPr>
            <a:lvl5pPr lvl="4">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5pPr>
            <a:lvl6pPr lvl="5">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6pPr>
            <a:lvl7pPr lvl="6">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7pPr>
            <a:lvl8pPr lvl="7">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8pPr>
            <a:lvl9pPr lvl="8">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9pPr>
          </a:lstStyle>
          <a:p>
            <a:endParaRPr/>
          </a:p>
        </p:txBody>
      </p:sp>
      <p:sp>
        <p:nvSpPr>
          <p:cNvPr id="327" name="Google Shape;327;p16"/>
          <p:cNvSpPr/>
          <p:nvPr/>
        </p:nvSpPr>
        <p:spPr>
          <a:xfrm rot="-6104187" flipH="1">
            <a:off x="4324040" y="2970795"/>
            <a:ext cx="1541221" cy="4732320"/>
          </a:xfrm>
          <a:prstGeom prst="chord">
            <a:avLst>
              <a:gd name="adj1" fmla="val 4994308"/>
              <a:gd name="adj2" fmla="val 15114049"/>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328" name="Google Shape;328;p16"/>
          <p:cNvSpPr/>
          <p:nvPr/>
        </p:nvSpPr>
        <p:spPr>
          <a:xfrm rot="5740201">
            <a:off x="4240558" y="2810912"/>
            <a:ext cx="1433212" cy="5490517"/>
          </a:xfrm>
          <a:prstGeom prst="chord">
            <a:avLst>
              <a:gd name="adj1" fmla="val 5592353"/>
              <a:gd name="adj2" fmla="val 15024063"/>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329" name="Google Shape;329;p16"/>
          <p:cNvSpPr txBox="1">
            <a:spLocks noGrp="1"/>
          </p:cNvSpPr>
          <p:nvPr>
            <p:ph type="body" idx="1"/>
          </p:nvPr>
        </p:nvSpPr>
        <p:spPr>
          <a:xfrm>
            <a:off x="1326025" y="3615050"/>
            <a:ext cx="2296500" cy="999900"/>
          </a:xfrm>
          <a:prstGeom prst="rect">
            <a:avLst/>
          </a:prstGeom>
        </p:spPr>
        <p:txBody>
          <a:bodyPr spcFirstLastPara="1" wrap="square" lIns="91425" tIns="91425" rIns="91425" bIns="91425" anchor="t" anchorCtr="0">
            <a:normAutofit/>
          </a:bodyPr>
          <a:lstStyle>
            <a:lvl1pPr marL="457200" lvl="0" indent="-292100">
              <a:spcBef>
                <a:spcPts val="0"/>
              </a:spcBef>
              <a:spcAft>
                <a:spcPts val="0"/>
              </a:spcAft>
              <a:buClr>
                <a:schemeClr val="accent2"/>
              </a:buClr>
              <a:buSzPts val="1000"/>
              <a:buFont typeface="Sora"/>
              <a:buChar char="●"/>
              <a:defRPr sz="1000"/>
            </a:lvl1pPr>
            <a:lvl2pPr marL="914400" lvl="1" indent="-292100">
              <a:spcBef>
                <a:spcPts val="0"/>
              </a:spcBef>
              <a:spcAft>
                <a:spcPts val="0"/>
              </a:spcAft>
              <a:buClr>
                <a:schemeClr val="lt1"/>
              </a:buClr>
              <a:buSzPts val="1000"/>
              <a:buFont typeface="Sora"/>
              <a:buChar char="○"/>
              <a:defRPr sz="1000"/>
            </a:lvl2pPr>
            <a:lvl3pPr marL="1371600" lvl="2" indent="-292100">
              <a:spcBef>
                <a:spcPts val="0"/>
              </a:spcBef>
              <a:spcAft>
                <a:spcPts val="0"/>
              </a:spcAft>
              <a:buClr>
                <a:schemeClr val="lt1"/>
              </a:buClr>
              <a:buSzPts val="1000"/>
              <a:buFont typeface="Sora"/>
              <a:buChar char="■"/>
              <a:defRPr sz="1000"/>
            </a:lvl3pPr>
            <a:lvl4pPr marL="1828800" lvl="3" indent="-292100">
              <a:spcBef>
                <a:spcPts val="0"/>
              </a:spcBef>
              <a:spcAft>
                <a:spcPts val="0"/>
              </a:spcAft>
              <a:buClr>
                <a:schemeClr val="lt1"/>
              </a:buClr>
              <a:buSzPts val="1000"/>
              <a:buFont typeface="Sora"/>
              <a:buChar char="●"/>
              <a:defRPr sz="1000"/>
            </a:lvl4pPr>
            <a:lvl5pPr marL="2286000" lvl="4" indent="-292100">
              <a:spcBef>
                <a:spcPts val="0"/>
              </a:spcBef>
              <a:spcAft>
                <a:spcPts val="0"/>
              </a:spcAft>
              <a:buClr>
                <a:schemeClr val="lt1"/>
              </a:buClr>
              <a:buSzPts val="1000"/>
              <a:buFont typeface="Sora"/>
              <a:buChar char="○"/>
              <a:defRPr sz="1000"/>
            </a:lvl5pPr>
            <a:lvl6pPr marL="2743200" lvl="5" indent="-292100">
              <a:spcBef>
                <a:spcPts val="0"/>
              </a:spcBef>
              <a:spcAft>
                <a:spcPts val="0"/>
              </a:spcAft>
              <a:buClr>
                <a:schemeClr val="lt1"/>
              </a:buClr>
              <a:buSzPts val="1000"/>
              <a:buFont typeface="Sora"/>
              <a:buChar char="■"/>
              <a:defRPr sz="1000"/>
            </a:lvl6pPr>
            <a:lvl7pPr marL="3200400" lvl="6" indent="-292100">
              <a:spcBef>
                <a:spcPts val="0"/>
              </a:spcBef>
              <a:spcAft>
                <a:spcPts val="0"/>
              </a:spcAft>
              <a:buClr>
                <a:schemeClr val="lt1"/>
              </a:buClr>
              <a:buSzPts val="1000"/>
              <a:buFont typeface="Sora"/>
              <a:buChar char="●"/>
              <a:defRPr sz="1000"/>
            </a:lvl7pPr>
            <a:lvl8pPr marL="3657600" lvl="7" indent="-292100">
              <a:spcBef>
                <a:spcPts val="0"/>
              </a:spcBef>
              <a:spcAft>
                <a:spcPts val="0"/>
              </a:spcAft>
              <a:buClr>
                <a:schemeClr val="lt1"/>
              </a:buClr>
              <a:buSzPts val="1000"/>
              <a:buFont typeface="Sora"/>
              <a:buChar char="○"/>
              <a:defRPr sz="1000"/>
            </a:lvl8pPr>
            <a:lvl9pPr marL="4114800" lvl="8" indent="-292100">
              <a:spcBef>
                <a:spcPts val="0"/>
              </a:spcBef>
              <a:spcAft>
                <a:spcPts val="0"/>
              </a:spcAft>
              <a:buClr>
                <a:schemeClr val="lt1"/>
              </a:buClr>
              <a:buSzPts val="1000"/>
              <a:buFont typeface="Sora"/>
              <a:buChar char="■"/>
              <a:defRPr sz="1000"/>
            </a:lvl9pPr>
          </a:lstStyle>
          <a:p>
            <a:endParaRPr/>
          </a:p>
        </p:txBody>
      </p:sp>
      <p:sp>
        <p:nvSpPr>
          <p:cNvPr id="330" name="Google Shape;330;p16"/>
          <p:cNvSpPr txBox="1">
            <a:spLocks noGrp="1"/>
          </p:cNvSpPr>
          <p:nvPr>
            <p:ph type="body" idx="8"/>
          </p:nvPr>
        </p:nvSpPr>
        <p:spPr>
          <a:xfrm>
            <a:off x="3808863" y="3615050"/>
            <a:ext cx="2296500" cy="999900"/>
          </a:xfrm>
          <a:prstGeom prst="rect">
            <a:avLst/>
          </a:prstGeom>
        </p:spPr>
        <p:txBody>
          <a:bodyPr spcFirstLastPara="1" wrap="square" lIns="91425" tIns="91425" rIns="91425" bIns="91425" anchor="t" anchorCtr="0">
            <a:normAutofit/>
          </a:bodyPr>
          <a:lstStyle>
            <a:lvl1pPr marL="457200" lvl="0" indent="-292100">
              <a:spcBef>
                <a:spcPts val="0"/>
              </a:spcBef>
              <a:spcAft>
                <a:spcPts val="0"/>
              </a:spcAft>
              <a:buClr>
                <a:schemeClr val="accent2"/>
              </a:buClr>
              <a:buSzPts val="1000"/>
              <a:buFont typeface="Sora"/>
              <a:buChar char="●"/>
              <a:defRPr sz="1000"/>
            </a:lvl1pPr>
            <a:lvl2pPr marL="914400" lvl="1" indent="-292100">
              <a:spcBef>
                <a:spcPts val="800"/>
              </a:spcBef>
              <a:spcAft>
                <a:spcPts val="0"/>
              </a:spcAft>
              <a:buSzPts val="1000"/>
              <a:buFont typeface="Sora"/>
              <a:buChar char="○"/>
              <a:defRPr sz="1000"/>
            </a:lvl2pPr>
            <a:lvl3pPr marL="1371600" lvl="2" indent="-292100">
              <a:spcBef>
                <a:spcPts val="800"/>
              </a:spcBef>
              <a:spcAft>
                <a:spcPts val="0"/>
              </a:spcAft>
              <a:buSzPts val="1000"/>
              <a:buFont typeface="Sora"/>
              <a:buChar char="■"/>
              <a:defRPr sz="1000"/>
            </a:lvl3pPr>
            <a:lvl4pPr marL="1828800" lvl="3" indent="-292100">
              <a:spcBef>
                <a:spcPts val="800"/>
              </a:spcBef>
              <a:spcAft>
                <a:spcPts val="0"/>
              </a:spcAft>
              <a:buSzPts val="1000"/>
              <a:buFont typeface="Sora"/>
              <a:buChar char="●"/>
              <a:defRPr sz="1000"/>
            </a:lvl4pPr>
            <a:lvl5pPr marL="2286000" lvl="4" indent="-292100">
              <a:spcBef>
                <a:spcPts val="800"/>
              </a:spcBef>
              <a:spcAft>
                <a:spcPts val="0"/>
              </a:spcAft>
              <a:buSzPts val="1000"/>
              <a:buFont typeface="Sora"/>
              <a:buChar char="○"/>
              <a:defRPr sz="1000"/>
            </a:lvl5pPr>
            <a:lvl6pPr marL="2743200" lvl="5" indent="-292100">
              <a:spcBef>
                <a:spcPts val="800"/>
              </a:spcBef>
              <a:spcAft>
                <a:spcPts val="0"/>
              </a:spcAft>
              <a:buSzPts val="1000"/>
              <a:buFont typeface="Sora"/>
              <a:buChar char="■"/>
              <a:defRPr sz="1000"/>
            </a:lvl6pPr>
            <a:lvl7pPr marL="3200400" lvl="6" indent="-292100">
              <a:spcBef>
                <a:spcPts val="800"/>
              </a:spcBef>
              <a:spcAft>
                <a:spcPts val="0"/>
              </a:spcAft>
              <a:buSzPts val="1000"/>
              <a:buFont typeface="Sora"/>
              <a:buChar char="●"/>
              <a:defRPr sz="1000"/>
            </a:lvl7pPr>
            <a:lvl8pPr marL="3657600" lvl="7" indent="-292100">
              <a:spcBef>
                <a:spcPts val="800"/>
              </a:spcBef>
              <a:spcAft>
                <a:spcPts val="0"/>
              </a:spcAft>
              <a:buSzPts val="1000"/>
              <a:buFont typeface="Sora"/>
              <a:buChar char="○"/>
              <a:defRPr sz="1000"/>
            </a:lvl8pPr>
            <a:lvl9pPr marL="4114800" lvl="8" indent="-292100">
              <a:spcBef>
                <a:spcPts val="800"/>
              </a:spcBef>
              <a:spcAft>
                <a:spcPts val="800"/>
              </a:spcAft>
              <a:buSzPts val="1000"/>
              <a:buFont typeface="Sora"/>
              <a:buChar char="■"/>
              <a:defRPr sz="1000"/>
            </a:lvl9pPr>
          </a:lstStyle>
          <a:p>
            <a:endParaRPr/>
          </a:p>
        </p:txBody>
      </p:sp>
      <p:sp>
        <p:nvSpPr>
          <p:cNvPr id="331" name="Google Shape;331;p16"/>
          <p:cNvSpPr txBox="1">
            <a:spLocks noGrp="1"/>
          </p:cNvSpPr>
          <p:nvPr>
            <p:ph type="body" idx="9"/>
          </p:nvPr>
        </p:nvSpPr>
        <p:spPr>
          <a:xfrm>
            <a:off x="6291713" y="3615050"/>
            <a:ext cx="2296500" cy="999900"/>
          </a:xfrm>
          <a:prstGeom prst="rect">
            <a:avLst/>
          </a:prstGeom>
        </p:spPr>
        <p:txBody>
          <a:bodyPr spcFirstLastPara="1" wrap="square" lIns="91425" tIns="91425" rIns="91425" bIns="91425" anchor="t" anchorCtr="0">
            <a:normAutofit/>
          </a:bodyPr>
          <a:lstStyle>
            <a:lvl1pPr marL="457200" lvl="0" indent="-292100">
              <a:spcBef>
                <a:spcPts val="0"/>
              </a:spcBef>
              <a:spcAft>
                <a:spcPts val="0"/>
              </a:spcAft>
              <a:buClr>
                <a:schemeClr val="accent2"/>
              </a:buClr>
              <a:buSzPts val="1000"/>
              <a:buFont typeface="Sora"/>
              <a:buChar char="●"/>
              <a:defRPr sz="1000"/>
            </a:lvl1pPr>
            <a:lvl2pPr marL="914400" lvl="1" indent="-292100">
              <a:spcBef>
                <a:spcPts val="0"/>
              </a:spcBef>
              <a:spcAft>
                <a:spcPts val="0"/>
              </a:spcAft>
              <a:buClr>
                <a:schemeClr val="lt1"/>
              </a:buClr>
              <a:buSzPts val="1000"/>
              <a:buFont typeface="Sora"/>
              <a:buChar char="○"/>
              <a:defRPr sz="1000"/>
            </a:lvl2pPr>
            <a:lvl3pPr marL="1371600" lvl="2" indent="-292100">
              <a:spcBef>
                <a:spcPts val="0"/>
              </a:spcBef>
              <a:spcAft>
                <a:spcPts val="0"/>
              </a:spcAft>
              <a:buClr>
                <a:schemeClr val="lt1"/>
              </a:buClr>
              <a:buSzPts val="1000"/>
              <a:buFont typeface="Sora"/>
              <a:buChar char="■"/>
              <a:defRPr sz="1000"/>
            </a:lvl3pPr>
            <a:lvl4pPr marL="1828800" lvl="3" indent="-292100">
              <a:spcBef>
                <a:spcPts val="0"/>
              </a:spcBef>
              <a:spcAft>
                <a:spcPts val="0"/>
              </a:spcAft>
              <a:buClr>
                <a:schemeClr val="lt1"/>
              </a:buClr>
              <a:buSzPts val="1000"/>
              <a:buFont typeface="Sora"/>
              <a:buChar char="●"/>
              <a:defRPr sz="1000"/>
            </a:lvl4pPr>
            <a:lvl5pPr marL="2286000" lvl="4" indent="-292100">
              <a:spcBef>
                <a:spcPts val="0"/>
              </a:spcBef>
              <a:spcAft>
                <a:spcPts val="0"/>
              </a:spcAft>
              <a:buClr>
                <a:schemeClr val="lt1"/>
              </a:buClr>
              <a:buSzPts val="1000"/>
              <a:buFont typeface="Sora"/>
              <a:buChar char="○"/>
              <a:defRPr sz="1000"/>
            </a:lvl5pPr>
            <a:lvl6pPr marL="2743200" lvl="5" indent="-292100">
              <a:spcBef>
                <a:spcPts val="0"/>
              </a:spcBef>
              <a:spcAft>
                <a:spcPts val="0"/>
              </a:spcAft>
              <a:buClr>
                <a:schemeClr val="lt1"/>
              </a:buClr>
              <a:buSzPts val="1000"/>
              <a:buFont typeface="Sora"/>
              <a:buChar char="■"/>
              <a:defRPr sz="1000"/>
            </a:lvl6pPr>
            <a:lvl7pPr marL="3200400" lvl="6" indent="-292100">
              <a:spcBef>
                <a:spcPts val="0"/>
              </a:spcBef>
              <a:spcAft>
                <a:spcPts val="0"/>
              </a:spcAft>
              <a:buClr>
                <a:schemeClr val="lt1"/>
              </a:buClr>
              <a:buSzPts val="1000"/>
              <a:buFont typeface="Sora"/>
              <a:buChar char="●"/>
              <a:defRPr sz="1000"/>
            </a:lvl7pPr>
            <a:lvl8pPr marL="3657600" lvl="7" indent="-292100">
              <a:spcBef>
                <a:spcPts val="0"/>
              </a:spcBef>
              <a:spcAft>
                <a:spcPts val="0"/>
              </a:spcAft>
              <a:buClr>
                <a:schemeClr val="lt1"/>
              </a:buClr>
              <a:buSzPts val="1000"/>
              <a:buFont typeface="Sora"/>
              <a:buChar char="○"/>
              <a:defRPr sz="1000"/>
            </a:lvl8pPr>
            <a:lvl9pPr marL="4114800" lvl="8" indent="-292100">
              <a:spcBef>
                <a:spcPts val="0"/>
              </a:spcBef>
              <a:spcAft>
                <a:spcPts val="0"/>
              </a:spcAft>
              <a:buClr>
                <a:schemeClr val="lt1"/>
              </a:buClr>
              <a:buSzPts val="1000"/>
              <a:buFont typeface="Sora"/>
              <a:buChar char="■"/>
              <a:defRPr sz="1000"/>
            </a:lvl9pPr>
          </a:lstStyle>
          <a:p>
            <a:endParaRPr/>
          </a:p>
        </p:txBody>
      </p:sp>
      <p:sp>
        <p:nvSpPr>
          <p:cNvPr id="332" name="Google Shape;332;p16"/>
          <p:cNvSpPr txBox="1">
            <a:spLocks noGrp="1"/>
          </p:cNvSpPr>
          <p:nvPr>
            <p:ph type="body" idx="13"/>
          </p:nvPr>
        </p:nvSpPr>
        <p:spPr>
          <a:xfrm>
            <a:off x="1326025" y="2606200"/>
            <a:ext cx="2296500" cy="999900"/>
          </a:xfrm>
          <a:prstGeom prst="rect">
            <a:avLst/>
          </a:prstGeom>
        </p:spPr>
        <p:txBody>
          <a:bodyPr spcFirstLastPara="1" wrap="square" lIns="91425" tIns="91425" rIns="91425" bIns="91425" anchor="t" anchorCtr="0">
            <a:normAutofit/>
          </a:bodyPr>
          <a:lstStyle>
            <a:lvl1pPr marL="457200" lvl="0" indent="-292100">
              <a:spcBef>
                <a:spcPts val="0"/>
              </a:spcBef>
              <a:spcAft>
                <a:spcPts val="0"/>
              </a:spcAft>
              <a:buClr>
                <a:schemeClr val="accent2"/>
              </a:buClr>
              <a:buSzPts val="1000"/>
              <a:buFont typeface="Sora"/>
              <a:buChar char="●"/>
              <a:defRPr sz="1000"/>
            </a:lvl1pPr>
            <a:lvl2pPr marL="914400" lvl="1" indent="-292100">
              <a:spcBef>
                <a:spcPts val="0"/>
              </a:spcBef>
              <a:spcAft>
                <a:spcPts val="0"/>
              </a:spcAft>
              <a:buClr>
                <a:schemeClr val="lt1"/>
              </a:buClr>
              <a:buSzPts val="1000"/>
              <a:buFont typeface="Sora"/>
              <a:buChar char="○"/>
              <a:defRPr sz="1000"/>
            </a:lvl2pPr>
            <a:lvl3pPr marL="1371600" lvl="2" indent="-292100">
              <a:spcBef>
                <a:spcPts val="0"/>
              </a:spcBef>
              <a:spcAft>
                <a:spcPts val="0"/>
              </a:spcAft>
              <a:buClr>
                <a:schemeClr val="lt1"/>
              </a:buClr>
              <a:buSzPts val="1000"/>
              <a:buFont typeface="Sora"/>
              <a:buChar char="■"/>
              <a:defRPr sz="1000"/>
            </a:lvl3pPr>
            <a:lvl4pPr marL="1828800" lvl="3" indent="-292100">
              <a:spcBef>
                <a:spcPts val="0"/>
              </a:spcBef>
              <a:spcAft>
                <a:spcPts val="0"/>
              </a:spcAft>
              <a:buClr>
                <a:schemeClr val="lt1"/>
              </a:buClr>
              <a:buSzPts val="1000"/>
              <a:buFont typeface="Sora"/>
              <a:buChar char="●"/>
              <a:defRPr sz="1000"/>
            </a:lvl4pPr>
            <a:lvl5pPr marL="2286000" lvl="4" indent="-292100">
              <a:spcBef>
                <a:spcPts val="0"/>
              </a:spcBef>
              <a:spcAft>
                <a:spcPts val="0"/>
              </a:spcAft>
              <a:buClr>
                <a:schemeClr val="lt1"/>
              </a:buClr>
              <a:buSzPts val="1000"/>
              <a:buFont typeface="Sora"/>
              <a:buChar char="○"/>
              <a:defRPr sz="1000"/>
            </a:lvl5pPr>
            <a:lvl6pPr marL="2743200" lvl="5" indent="-292100">
              <a:spcBef>
                <a:spcPts val="0"/>
              </a:spcBef>
              <a:spcAft>
                <a:spcPts val="0"/>
              </a:spcAft>
              <a:buClr>
                <a:schemeClr val="lt1"/>
              </a:buClr>
              <a:buSzPts val="1000"/>
              <a:buFont typeface="Sora"/>
              <a:buChar char="■"/>
              <a:defRPr sz="1000"/>
            </a:lvl6pPr>
            <a:lvl7pPr marL="3200400" lvl="6" indent="-292100">
              <a:spcBef>
                <a:spcPts val="0"/>
              </a:spcBef>
              <a:spcAft>
                <a:spcPts val="0"/>
              </a:spcAft>
              <a:buClr>
                <a:schemeClr val="lt1"/>
              </a:buClr>
              <a:buSzPts val="1000"/>
              <a:buFont typeface="Sora"/>
              <a:buChar char="●"/>
              <a:defRPr sz="1000"/>
            </a:lvl7pPr>
            <a:lvl8pPr marL="3657600" lvl="7" indent="-292100">
              <a:spcBef>
                <a:spcPts val="0"/>
              </a:spcBef>
              <a:spcAft>
                <a:spcPts val="0"/>
              </a:spcAft>
              <a:buClr>
                <a:schemeClr val="lt1"/>
              </a:buClr>
              <a:buSzPts val="1000"/>
              <a:buFont typeface="Sora"/>
              <a:buChar char="○"/>
              <a:defRPr sz="1000"/>
            </a:lvl8pPr>
            <a:lvl9pPr marL="4114800" lvl="8" indent="-292100">
              <a:spcBef>
                <a:spcPts val="0"/>
              </a:spcBef>
              <a:spcAft>
                <a:spcPts val="0"/>
              </a:spcAft>
              <a:buClr>
                <a:schemeClr val="lt1"/>
              </a:buClr>
              <a:buSzPts val="1000"/>
              <a:buFont typeface="Sora"/>
              <a:buChar char="■"/>
              <a:defRPr sz="1000"/>
            </a:lvl9pPr>
          </a:lstStyle>
          <a:p>
            <a:endParaRPr/>
          </a:p>
        </p:txBody>
      </p:sp>
      <p:sp>
        <p:nvSpPr>
          <p:cNvPr id="333" name="Google Shape;333;p16"/>
          <p:cNvSpPr txBox="1">
            <a:spLocks noGrp="1"/>
          </p:cNvSpPr>
          <p:nvPr>
            <p:ph type="body" idx="14"/>
          </p:nvPr>
        </p:nvSpPr>
        <p:spPr>
          <a:xfrm>
            <a:off x="3808863" y="2606200"/>
            <a:ext cx="2296500" cy="999900"/>
          </a:xfrm>
          <a:prstGeom prst="rect">
            <a:avLst/>
          </a:prstGeom>
        </p:spPr>
        <p:txBody>
          <a:bodyPr spcFirstLastPara="1" wrap="square" lIns="91425" tIns="91425" rIns="91425" bIns="91425" anchor="t" anchorCtr="0">
            <a:normAutofit/>
          </a:bodyPr>
          <a:lstStyle>
            <a:lvl1pPr marL="457200" lvl="0" indent="-292100">
              <a:spcBef>
                <a:spcPts val="0"/>
              </a:spcBef>
              <a:spcAft>
                <a:spcPts val="0"/>
              </a:spcAft>
              <a:buClr>
                <a:schemeClr val="accent2"/>
              </a:buClr>
              <a:buSzPts val="1000"/>
              <a:buFont typeface="Sora"/>
              <a:buChar char="●"/>
              <a:defRPr sz="1000"/>
            </a:lvl1pPr>
            <a:lvl2pPr marL="914400" lvl="1" indent="-292100">
              <a:spcBef>
                <a:spcPts val="0"/>
              </a:spcBef>
              <a:spcAft>
                <a:spcPts val="0"/>
              </a:spcAft>
              <a:buClr>
                <a:schemeClr val="lt1"/>
              </a:buClr>
              <a:buSzPts val="1000"/>
              <a:buFont typeface="Sora"/>
              <a:buChar char="○"/>
              <a:defRPr sz="1000"/>
            </a:lvl2pPr>
            <a:lvl3pPr marL="1371600" lvl="2" indent="-292100">
              <a:spcBef>
                <a:spcPts val="0"/>
              </a:spcBef>
              <a:spcAft>
                <a:spcPts val="0"/>
              </a:spcAft>
              <a:buClr>
                <a:schemeClr val="lt1"/>
              </a:buClr>
              <a:buSzPts val="1000"/>
              <a:buFont typeface="Sora"/>
              <a:buChar char="■"/>
              <a:defRPr sz="1000"/>
            </a:lvl3pPr>
            <a:lvl4pPr marL="1828800" lvl="3" indent="-292100">
              <a:spcBef>
                <a:spcPts val="0"/>
              </a:spcBef>
              <a:spcAft>
                <a:spcPts val="0"/>
              </a:spcAft>
              <a:buClr>
                <a:schemeClr val="lt1"/>
              </a:buClr>
              <a:buSzPts val="1000"/>
              <a:buFont typeface="Sora"/>
              <a:buChar char="●"/>
              <a:defRPr sz="1000"/>
            </a:lvl4pPr>
            <a:lvl5pPr marL="2286000" lvl="4" indent="-292100">
              <a:spcBef>
                <a:spcPts val="0"/>
              </a:spcBef>
              <a:spcAft>
                <a:spcPts val="0"/>
              </a:spcAft>
              <a:buClr>
                <a:schemeClr val="lt1"/>
              </a:buClr>
              <a:buSzPts val="1000"/>
              <a:buFont typeface="Sora"/>
              <a:buChar char="○"/>
              <a:defRPr sz="1000"/>
            </a:lvl5pPr>
            <a:lvl6pPr marL="2743200" lvl="5" indent="-292100">
              <a:spcBef>
                <a:spcPts val="0"/>
              </a:spcBef>
              <a:spcAft>
                <a:spcPts val="0"/>
              </a:spcAft>
              <a:buClr>
                <a:schemeClr val="lt1"/>
              </a:buClr>
              <a:buSzPts val="1000"/>
              <a:buFont typeface="Sora"/>
              <a:buChar char="■"/>
              <a:defRPr sz="1000"/>
            </a:lvl6pPr>
            <a:lvl7pPr marL="3200400" lvl="6" indent="-292100">
              <a:spcBef>
                <a:spcPts val="0"/>
              </a:spcBef>
              <a:spcAft>
                <a:spcPts val="0"/>
              </a:spcAft>
              <a:buClr>
                <a:schemeClr val="lt1"/>
              </a:buClr>
              <a:buSzPts val="1000"/>
              <a:buFont typeface="Sora"/>
              <a:buChar char="●"/>
              <a:defRPr sz="1000"/>
            </a:lvl7pPr>
            <a:lvl8pPr marL="3657600" lvl="7" indent="-292100">
              <a:spcBef>
                <a:spcPts val="0"/>
              </a:spcBef>
              <a:spcAft>
                <a:spcPts val="0"/>
              </a:spcAft>
              <a:buClr>
                <a:schemeClr val="lt1"/>
              </a:buClr>
              <a:buSzPts val="1000"/>
              <a:buFont typeface="Sora"/>
              <a:buChar char="○"/>
              <a:defRPr sz="1000"/>
            </a:lvl8pPr>
            <a:lvl9pPr marL="4114800" lvl="8" indent="-292100">
              <a:spcBef>
                <a:spcPts val="0"/>
              </a:spcBef>
              <a:spcAft>
                <a:spcPts val="0"/>
              </a:spcAft>
              <a:buClr>
                <a:schemeClr val="lt1"/>
              </a:buClr>
              <a:buSzPts val="1000"/>
              <a:buFont typeface="Sora"/>
              <a:buChar char="■"/>
              <a:defRPr sz="1000"/>
            </a:lvl9pPr>
          </a:lstStyle>
          <a:p>
            <a:endParaRPr/>
          </a:p>
        </p:txBody>
      </p:sp>
      <p:sp>
        <p:nvSpPr>
          <p:cNvPr id="334" name="Google Shape;334;p16"/>
          <p:cNvSpPr txBox="1">
            <a:spLocks noGrp="1"/>
          </p:cNvSpPr>
          <p:nvPr>
            <p:ph type="body" idx="15"/>
          </p:nvPr>
        </p:nvSpPr>
        <p:spPr>
          <a:xfrm>
            <a:off x="6291713" y="2606200"/>
            <a:ext cx="2296500" cy="999900"/>
          </a:xfrm>
          <a:prstGeom prst="rect">
            <a:avLst/>
          </a:prstGeom>
        </p:spPr>
        <p:txBody>
          <a:bodyPr spcFirstLastPara="1" wrap="square" lIns="91425" tIns="91425" rIns="91425" bIns="91425" anchor="t" anchorCtr="0">
            <a:normAutofit/>
          </a:bodyPr>
          <a:lstStyle>
            <a:lvl1pPr marL="457200" lvl="0" indent="-292100">
              <a:spcBef>
                <a:spcPts val="0"/>
              </a:spcBef>
              <a:spcAft>
                <a:spcPts val="0"/>
              </a:spcAft>
              <a:buClr>
                <a:schemeClr val="accent2"/>
              </a:buClr>
              <a:buSzPts val="1000"/>
              <a:buFont typeface="Sora"/>
              <a:buChar char="●"/>
              <a:defRPr sz="1000"/>
            </a:lvl1pPr>
            <a:lvl2pPr marL="914400" lvl="1" indent="-292100">
              <a:spcBef>
                <a:spcPts val="0"/>
              </a:spcBef>
              <a:spcAft>
                <a:spcPts val="0"/>
              </a:spcAft>
              <a:buClr>
                <a:schemeClr val="lt1"/>
              </a:buClr>
              <a:buSzPts val="1000"/>
              <a:buFont typeface="Sora"/>
              <a:buChar char="○"/>
              <a:defRPr sz="1000"/>
            </a:lvl2pPr>
            <a:lvl3pPr marL="1371600" lvl="2" indent="-292100">
              <a:spcBef>
                <a:spcPts val="0"/>
              </a:spcBef>
              <a:spcAft>
                <a:spcPts val="0"/>
              </a:spcAft>
              <a:buClr>
                <a:schemeClr val="lt1"/>
              </a:buClr>
              <a:buSzPts val="1000"/>
              <a:buFont typeface="Sora"/>
              <a:buChar char="■"/>
              <a:defRPr sz="1000"/>
            </a:lvl3pPr>
            <a:lvl4pPr marL="1828800" lvl="3" indent="-292100">
              <a:spcBef>
                <a:spcPts val="0"/>
              </a:spcBef>
              <a:spcAft>
                <a:spcPts val="0"/>
              </a:spcAft>
              <a:buClr>
                <a:schemeClr val="lt1"/>
              </a:buClr>
              <a:buSzPts val="1000"/>
              <a:buFont typeface="Sora"/>
              <a:buChar char="●"/>
              <a:defRPr sz="1000"/>
            </a:lvl4pPr>
            <a:lvl5pPr marL="2286000" lvl="4" indent="-292100">
              <a:spcBef>
                <a:spcPts val="0"/>
              </a:spcBef>
              <a:spcAft>
                <a:spcPts val="0"/>
              </a:spcAft>
              <a:buClr>
                <a:schemeClr val="lt1"/>
              </a:buClr>
              <a:buSzPts val="1000"/>
              <a:buFont typeface="Sora"/>
              <a:buChar char="○"/>
              <a:defRPr sz="1000"/>
            </a:lvl5pPr>
            <a:lvl6pPr marL="2743200" lvl="5" indent="-292100">
              <a:spcBef>
                <a:spcPts val="0"/>
              </a:spcBef>
              <a:spcAft>
                <a:spcPts val="0"/>
              </a:spcAft>
              <a:buClr>
                <a:schemeClr val="lt1"/>
              </a:buClr>
              <a:buSzPts val="1000"/>
              <a:buFont typeface="Sora"/>
              <a:buChar char="■"/>
              <a:defRPr sz="1000"/>
            </a:lvl6pPr>
            <a:lvl7pPr marL="3200400" lvl="6" indent="-292100">
              <a:spcBef>
                <a:spcPts val="0"/>
              </a:spcBef>
              <a:spcAft>
                <a:spcPts val="0"/>
              </a:spcAft>
              <a:buClr>
                <a:schemeClr val="lt1"/>
              </a:buClr>
              <a:buSzPts val="1000"/>
              <a:buFont typeface="Sora"/>
              <a:buChar char="●"/>
              <a:defRPr sz="1000"/>
            </a:lvl7pPr>
            <a:lvl8pPr marL="3657600" lvl="7" indent="-292100">
              <a:spcBef>
                <a:spcPts val="0"/>
              </a:spcBef>
              <a:spcAft>
                <a:spcPts val="0"/>
              </a:spcAft>
              <a:buClr>
                <a:schemeClr val="lt1"/>
              </a:buClr>
              <a:buSzPts val="1000"/>
              <a:buFont typeface="Sora"/>
              <a:buChar char="○"/>
              <a:defRPr sz="1000"/>
            </a:lvl8pPr>
            <a:lvl9pPr marL="4114800" lvl="8" indent="-292100">
              <a:spcBef>
                <a:spcPts val="0"/>
              </a:spcBef>
              <a:spcAft>
                <a:spcPts val="0"/>
              </a:spcAft>
              <a:buClr>
                <a:schemeClr val="lt1"/>
              </a:buClr>
              <a:buSzPts val="1000"/>
              <a:buFont typeface="Sora"/>
              <a:buChar char="■"/>
              <a:defRPr sz="1000"/>
            </a:lvl9pPr>
          </a:lstStyle>
          <a:p>
            <a:endParaRPr/>
          </a:p>
        </p:txBody>
      </p:sp>
      <p:sp>
        <p:nvSpPr>
          <p:cNvPr id="335" name="Google Shape;335;p16"/>
          <p:cNvSpPr txBox="1">
            <a:spLocks noGrp="1"/>
          </p:cNvSpPr>
          <p:nvPr>
            <p:ph type="body" idx="16"/>
          </p:nvPr>
        </p:nvSpPr>
        <p:spPr>
          <a:xfrm>
            <a:off x="1326025" y="1524225"/>
            <a:ext cx="2296500" cy="832500"/>
          </a:xfrm>
          <a:prstGeom prst="rect">
            <a:avLst/>
          </a:prstGeom>
        </p:spPr>
        <p:txBody>
          <a:bodyPr spcFirstLastPara="1" wrap="square" lIns="91425" tIns="91425" rIns="91425" bIns="91425" anchor="t" anchorCtr="0">
            <a:noAutofit/>
          </a:bodyPr>
          <a:lstStyle>
            <a:lvl1pPr marL="457200" lvl="0" indent="-292100">
              <a:spcBef>
                <a:spcPts val="0"/>
              </a:spcBef>
              <a:spcAft>
                <a:spcPts val="0"/>
              </a:spcAft>
              <a:buClr>
                <a:schemeClr val="lt1"/>
              </a:buClr>
              <a:buSzPts val="1000"/>
              <a:buFont typeface="Sora"/>
              <a:buChar char="➔"/>
              <a:defRPr sz="1000"/>
            </a:lvl1pPr>
            <a:lvl2pPr marL="914400" lvl="1" indent="-292100">
              <a:spcBef>
                <a:spcPts val="0"/>
              </a:spcBef>
              <a:spcAft>
                <a:spcPts val="0"/>
              </a:spcAft>
              <a:buClr>
                <a:schemeClr val="lt1"/>
              </a:buClr>
              <a:buSzPts val="1000"/>
              <a:buFont typeface="Sora"/>
              <a:buChar char="◆"/>
              <a:defRPr sz="1000"/>
            </a:lvl2pPr>
            <a:lvl3pPr marL="1371600" lvl="2" indent="-292100">
              <a:spcBef>
                <a:spcPts val="0"/>
              </a:spcBef>
              <a:spcAft>
                <a:spcPts val="0"/>
              </a:spcAft>
              <a:buClr>
                <a:schemeClr val="lt1"/>
              </a:buClr>
              <a:buSzPts val="1000"/>
              <a:buFont typeface="Sora"/>
              <a:buChar char="●"/>
              <a:defRPr sz="1000"/>
            </a:lvl3pPr>
            <a:lvl4pPr marL="1828800" lvl="3" indent="-292100">
              <a:spcBef>
                <a:spcPts val="0"/>
              </a:spcBef>
              <a:spcAft>
                <a:spcPts val="0"/>
              </a:spcAft>
              <a:buClr>
                <a:schemeClr val="lt1"/>
              </a:buClr>
              <a:buSzPts val="1000"/>
              <a:buFont typeface="Sora"/>
              <a:buChar char="○"/>
              <a:defRPr sz="1000"/>
            </a:lvl4pPr>
            <a:lvl5pPr marL="2286000" lvl="4" indent="-292100">
              <a:spcBef>
                <a:spcPts val="0"/>
              </a:spcBef>
              <a:spcAft>
                <a:spcPts val="0"/>
              </a:spcAft>
              <a:buClr>
                <a:schemeClr val="lt1"/>
              </a:buClr>
              <a:buSzPts val="1000"/>
              <a:buFont typeface="Sora"/>
              <a:buChar char="◆"/>
              <a:defRPr sz="1000"/>
            </a:lvl5pPr>
            <a:lvl6pPr marL="2743200" lvl="5" indent="-292100">
              <a:spcBef>
                <a:spcPts val="0"/>
              </a:spcBef>
              <a:spcAft>
                <a:spcPts val="0"/>
              </a:spcAft>
              <a:buClr>
                <a:schemeClr val="lt1"/>
              </a:buClr>
              <a:buSzPts val="1000"/>
              <a:buFont typeface="Sora"/>
              <a:buChar char="●"/>
              <a:defRPr sz="1000"/>
            </a:lvl6pPr>
            <a:lvl7pPr marL="3200400" lvl="6" indent="-292100">
              <a:spcBef>
                <a:spcPts val="0"/>
              </a:spcBef>
              <a:spcAft>
                <a:spcPts val="0"/>
              </a:spcAft>
              <a:buClr>
                <a:schemeClr val="lt1"/>
              </a:buClr>
              <a:buSzPts val="1000"/>
              <a:buFont typeface="Sora"/>
              <a:buChar char="○"/>
              <a:defRPr sz="1000"/>
            </a:lvl7pPr>
            <a:lvl8pPr marL="3657600" lvl="7" indent="-292100">
              <a:spcBef>
                <a:spcPts val="0"/>
              </a:spcBef>
              <a:spcAft>
                <a:spcPts val="0"/>
              </a:spcAft>
              <a:buClr>
                <a:schemeClr val="lt1"/>
              </a:buClr>
              <a:buSzPts val="1000"/>
              <a:buFont typeface="Sora"/>
              <a:buChar char="◆"/>
              <a:defRPr sz="1000"/>
            </a:lvl8pPr>
            <a:lvl9pPr marL="4114800" lvl="8" indent="-292100">
              <a:spcBef>
                <a:spcPts val="0"/>
              </a:spcBef>
              <a:spcAft>
                <a:spcPts val="0"/>
              </a:spcAft>
              <a:buClr>
                <a:schemeClr val="lt1"/>
              </a:buClr>
              <a:buSzPts val="1000"/>
              <a:buFont typeface="Sora"/>
              <a:buChar char="●"/>
              <a:defRPr sz="1000"/>
            </a:lvl9pPr>
          </a:lstStyle>
          <a:p>
            <a:endParaRPr/>
          </a:p>
        </p:txBody>
      </p:sp>
      <p:sp>
        <p:nvSpPr>
          <p:cNvPr id="336" name="Google Shape;336;p16"/>
          <p:cNvSpPr txBox="1">
            <a:spLocks noGrp="1"/>
          </p:cNvSpPr>
          <p:nvPr>
            <p:ph type="body" idx="17"/>
          </p:nvPr>
        </p:nvSpPr>
        <p:spPr>
          <a:xfrm>
            <a:off x="3808867" y="1524225"/>
            <a:ext cx="2296500" cy="832500"/>
          </a:xfrm>
          <a:prstGeom prst="rect">
            <a:avLst/>
          </a:prstGeom>
        </p:spPr>
        <p:txBody>
          <a:bodyPr spcFirstLastPara="1" wrap="square" lIns="91425" tIns="91425" rIns="91425" bIns="91425" anchor="t" anchorCtr="0">
            <a:noAutofit/>
          </a:bodyPr>
          <a:lstStyle>
            <a:lvl1pPr marL="457200" lvl="0" indent="-292100">
              <a:spcBef>
                <a:spcPts val="0"/>
              </a:spcBef>
              <a:spcAft>
                <a:spcPts val="0"/>
              </a:spcAft>
              <a:buClr>
                <a:schemeClr val="lt1"/>
              </a:buClr>
              <a:buSzPts val="1000"/>
              <a:buFont typeface="Sora"/>
              <a:buChar char="➔"/>
              <a:defRPr sz="1000"/>
            </a:lvl1pPr>
            <a:lvl2pPr marL="914400" lvl="1" indent="-292100">
              <a:spcBef>
                <a:spcPts val="0"/>
              </a:spcBef>
              <a:spcAft>
                <a:spcPts val="0"/>
              </a:spcAft>
              <a:buClr>
                <a:schemeClr val="lt1"/>
              </a:buClr>
              <a:buSzPts val="1000"/>
              <a:buFont typeface="Sora"/>
              <a:buChar char="◆"/>
              <a:defRPr sz="1000"/>
            </a:lvl2pPr>
            <a:lvl3pPr marL="1371600" lvl="2" indent="-292100">
              <a:spcBef>
                <a:spcPts val="0"/>
              </a:spcBef>
              <a:spcAft>
                <a:spcPts val="0"/>
              </a:spcAft>
              <a:buClr>
                <a:schemeClr val="lt1"/>
              </a:buClr>
              <a:buSzPts val="1000"/>
              <a:buFont typeface="Sora"/>
              <a:buChar char="●"/>
              <a:defRPr sz="1000"/>
            </a:lvl3pPr>
            <a:lvl4pPr marL="1828800" lvl="3" indent="-292100">
              <a:spcBef>
                <a:spcPts val="0"/>
              </a:spcBef>
              <a:spcAft>
                <a:spcPts val="0"/>
              </a:spcAft>
              <a:buClr>
                <a:schemeClr val="lt1"/>
              </a:buClr>
              <a:buSzPts val="1000"/>
              <a:buFont typeface="Sora"/>
              <a:buChar char="○"/>
              <a:defRPr sz="1000"/>
            </a:lvl4pPr>
            <a:lvl5pPr marL="2286000" lvl="4" indent="-292100">
              <a:spcBef>
                <a:spcPts val="0"/>
              </a:spcBef>
              <a:spcAft>
                <a:spcPts val="0"/>
              </a:spcAft>
              <a:buClr>
                <a:schemeClr val="lt1"/>
              </a:buClr>
              <a:buSzPts val="1000"/>
              <a:buFont typeface="Sora"/>
              <a:buChar char="◆"/>
              <a:defRPr sz="1000"/>
            </a:lvl5pPr>
            <a:lvl6pPr marL="2743200" lvl="5" indent="-292100">
              <a:spcBef>
                <a:spcPts val="0"/>
              </a:spcBef>
              <a:spcAft>
                <a:spcPts val="0"/>
              </a:spcAft>
              <a:buClr>
                <a:schemeClr val="lt1"/>
              </a:buClr>
              <a:buSzPts val="1000"/>
              <a:buFont typeface="Sora"/>
              <a:buChar char="●"/>
              <a:defRPr sz="1000"/>
            </a:lvl6pPr>
            <a:lvl7pPr marL="3200400" lvl="6" indent="-292100">
              <a:spcBef>
                <a:spcPts val="0"/>
              </a:spcBef>
              <a:spcAft>
                <a:spcPts val="0"/>
              </a:spcAft>
              <a:buClr>
                <a:schemeClr val="lt1"/>
              </a:buClr>
              <a:buSzPts val="1000"/>
              <a:buFont typeface="Sora"/>
              <a:buChar char="○"/>
              <a:defRPr sz="1000"/>
            </a:lvl7pPr>
            <a:lvl8pPr marL="3657600" lvl="7" indent="-292100">
              <a:spcBef>
                <a:spcPts val="0"/>
              </a:spcBef>
              <a:spcAft>
                <a:spcPts val="0"/>
              </a:spcAft>
              <a:buClr>
                <a:schemeClr val="lt1"/>
              </a:buClr>
              <a:buSzPts val="1000"/>
              <a:buFont typeface="Sora"/>
              <a:buChar char="◆"/>
              <a:defRPr sz="1000"/>
            </a:lvl8pPr>
            <a:lvl9pPr marL="4114800" lvl="8" indent="-292100">
              <a:spcBef>
                <a:spcPts val="0"/>
              </a:spcBef>
              <a:spcAft>
                <a:spcPts val="0"/>
              </a:spcAft>
              <a:buClr>
                <a:schemeClr val="lt1"/>
              </a:buClr>
              <a:buSzPts val="1000"/>
              <a:buFont typeface="Sora"/>
              <a:buChar char="●"/>
              <a:defRPr sz="1000"/>
            </a:lvl9pPr>
          </a:lstStyle>
          <a:p>
            <a:endParaRPr/>
          </a:p>
        </p:txBody>
      </p:sp>
      <p:sp>
        <p:nvSpPr>
          <p:cNvPr id="337" name="Google Shape;337;p16"/>
          <p:cNvSpPr txBox="1">
            <a:spLocks noGrp="1"/>
          </p:cNvSpPr>
          <p:nvPr>
            <p:ph type="body" idx="18"/>
          </p:nvPr>
        </p:nvSpPr>
        <p:spPr>
          <a:xfrm>
            <a:off x="6291721" y="1524225"/>
            <a:ext cx="2296500" cy="832500"/>
          </a:xfrm>
          <a:prstGeom prst="rect">
            <a:avLst/>
          </a:prstGeom>
        </p:spPr>
        <p:txBody>
          <a:bodyPr spcFirstLastPara="1" wrap="square" lIns="91425" tIns="91425" rIns="91425" bIns="91425" anchor="t" anchorCtr="0">
            <a:noAutofit/>
          </a:bodyPr>
          <a:lstStyle>
            <a:lvl1pPr marL="457200" lvl="0" indent="-292100">
              <a:spcBef>
                <a:spcPts val="0"/>
              </a:spcBef>
              <a:spcAft>
                <a:spcPts val="0"/>
              </a:spcAft>
              <a:buClr>
                <a:schemeClr val="lt1"/>
              </a:buClr>
              <a:buSzPts val="1000"/>
              <a:buFont typeface="Sora"/>
              <a:buChar char="➔"/>
              <a:defRPr sz="1000"/>
            </a:lvl1pPr>
            <a:lvl2pPr marL="914400" lvl="1" indent="-292100">
              <a:spcBef>
                <a:spcPts val="0"/>
              </a:spcBef>
              <a:spcAft>
                <a:spcPts val="0"/>
              </a:spcAft>
              <a:buClr>
                <a:schemeClr val="lt1"/>
              </a:buClr>
              <a:buSzPts val="1000"/>
              <a:buFont typeface="Sora"/>
              <a:buChar char="◆"/>
              <a:defRPr sz="1000"/>
            </a:lvl2pPr>
            <a:lvl3pPr marL="1371600" lvl="2" indent="-292100">
              <a:spcBef>
                <a:spcPts val="0"/>
              </a:spcBef>
              <a:spcAft>
                <a:spcPts val="0"/>
              </a:spcAft>
              <a:buClr>
                <a:schemeClr val="lt1"/>
              </a:buClr>
              <a:buSzPts val="1000"/>
              <a:buFont typeface="Sora"/>
              <a:buChar char="●"/>
              <a:defRPr sz="1000"/>
            </a:lvl3pPr>
            <a:lvl4pPr marL="1828800" lvl="3" indent="-292100">
              <a:spcBef>
                <a:spcPts val="0"/>
              </a:spcBef>
              <a:spcAft>
                <a:spcPts val="0"/>
              </a:spcAft>
              <a:buClr>
                <a:schemeClr val="lt1"/>
              </a:buClr>
              <a:buSzPts val="1000"/>
              <a:buFont typeface="Sora"/>
              <a:buChar char="○"/>
              <a:defRPr sz="1000"/>
            </a:lvl4pPr>
            <a:lvl5pPr marL="2286000" lvl="4" indent="-292100">
              <a:spcBef>
                <a:spcPts val="0"/>
              </a:spcBef>
              <a:spcAft>
                <a:spcPts val="0"/>
              </a:spcAft>
              <a:buClr>
                <a:schemeClr val="lt1"/>
              </a:buClr>
              <a:buSzPts val="1000"/>
              <a:buFont typeface="Sora"/>
              <a:buChar char="◆"/>
              <a:defRPr sz="1000"/>
            </a:lvl5pPr>
            <a:lvl6pPr marL="2743200" lvl="5" indent="-292100">
              <a:spcBef>
                <a:spcPts val="0"/>
              </a:spcBef>
              <a:spcAft>
                <a:spcPts val="0"/>
              </a:spcAft>
              <a:buClr>
                <a:schemeClr val="lt1"/>
              </a:buClr>
              <a:buSzPts val="1000"/>
              <a:buFont typeface="Sora"/>
              <a:buChar char="●"/>
              <a:defRPr sz="1000"/>
            </a:lvl6pPr>
            <a:lvl7pPr marL="3200400" lvl="6" indent="-292100">
              <a:spcBef>
                <a:spcPts val="0"/>
              </a:spcBef>
              <a:spcAft>
                <a:spcPts val="0"/>
              </a:spcAft>
              <a:buClr>
                <a:schemeClr val="lt1"/>
              </a:buClr>
              <a:buSzPts val="1000"/>
              <a:buFont typeface="Sora"/>
              <a:buChar char="○"/>
              <a:defRPr sz="1000"/>
            </a:lvl7pPr>
            <a:lvl8pPr marL="3657600" lvl="7" indent="-292100">
              <a:spcBef>
                <a:spcPts val="0"/>
              </a:spcBef>
              <a:spcAft>
                <a:spcPts val="0"/>
              </a:spcAft>
              <a:buClr>
                <a:schemeClr val="lt1"/>
              </a:buClr>
              <a:buSzPts val="1000"/>
              <a:buFont typeface="Sora"/>
              <a:buChar char="◆"/>
              <a:defRPr sz="1000"/>
            </a:lvl8pPr>
            <a:lvl9pPr marL="4114800" lvl="8" indent="-292100">
              <a:spcBef>
                <a:spcPts val="0"/>
              </a:spcBef>
              <a:spcAft>
                <a:spcPts val="0"/>
              </a:spcAft>
              <a:buClr>
                <a:schemeClr val="lt1"/>
              </a:buClr>
              <a:buSzPts val="1000"/>
              <a:buFont typeface="Sora"/>
              <a:buChar char="●"/>
              <a:defRPr sz="1000"/>
            </a:lvl9pPr>
          </a:lstStyle>
          <a:p>
            <a:endParaRPr/>
          </a:p>
        </p:txBody>
      </p:sp>
      <p:sp>
        <p:nvSpPr>
          <p:cNvPr id="338" name="Google Shape;338;p16"/>
          <p:cNvSpPr txBox="1">
            <a:spLocks noGrp="1"/>
          </p:cNvSpPr>
          <p:nvPr>
            <p:ph type="title" idx="19"/>
          </p:nvPr>
        </p:nvSpPr>
        <p:spPr>
          <a:xfrm>
            <a:off x="38100" y="319650"/>
            <a:ext cx="3116700" cy="520200"/>
          </a:xfrm>
          <a:prstGeom prst="rect">
            <a:avLst/>
          </a:prstGeom>
        </p:spPr>
        <p:txBody>
          <a:bodyPr spcFirstLastPara="1" wrap="square" lIns="182875" tIns="91425" rIns="91425" bIns="91425" anchor="t" anchorCtr="0">
            <a:spAutoFit/>
          </a:bodyPr>
          <a:lstStyle>
            <a:lvl1pPr lvl="0">
              <a:spcBef>
                <a:spcPts val="0"/>
              </a:spcBef>
              <a:spcAft>
                <a:spcPts val="0"/>
              </a:spcAft>
              <a:buNone/>
              <a:defRPr sz="1600">
                <a:latin typeface="IBM Plex Sans Medium"/>
                <a:ea typeface="IBM Plex Sans Medium"/>
                <a:cs typeface="IBM Plex Sans Medium"/>
                <a:sym typeface="IBM Plex Sans Medium"/>
              </a:defRPr>
            </a:lvl1pPr>
            <a:lvl2pPr lvl="1">
              <a:lnSpc>
                <a:spcPct val="115000"/>
              </a:lnSpc>
              <a:spcBef>
                <a:spcPts val="0"/>
              </a:spcBef>
              <a:spcAft>
                <a:spcPts val="0"/>
              </a:spcAft>
              <a:buNone/>
              <a:defRPr sz="1800"/>
            </a:lvl2pPr>
            <a:lvl3pPr lvl="2">
              <a:lnSpc>
                <a:spcPct val="115000"/>
              </a:lnSpc>
              <a:spcBef>
                <a:spcPts val="0"/>
              </a:spcBef>
              <a:spcAft>
                <a:spcPts val="0"/>
              </a:spcAft>
              <a:buNone/>
              <a:defRPr sz="1800"/>
            </a:lvl3pPr>
            <a:lvl4pPr lvl="3">
              <a:lnSpc>
                <a:spcPct val="115000"/>
              </a:lnSpc>
              <a:spcBef>
                <a:spcPts val="0"/>
              </a:spcBef>
              <a:spcAft>
                <a:spcPts val="0"/>
              </a:spcAft>
              <a:buNone/>
              <a:defRPr sz="1800"/>
            </a:lvl4pPr>
            <a:lvl5pPr lvl="4">
              <a:lnSpc>
                <a:spcPct val="115000"/>
              </a:lnSpc>
              <a:spcBef>
                <a:spcPts val="0"/>
              </a:spcBef>
              <a:spcAft>
                <a:spcPts val="0"/>
              </a:spcAft>
              <a:buNone/>
              <a:defRPr sz="1800"/>
            </a:lvl5pPr>
            <a:lvl6pPr lvl="5">
              <a:lnSpc>
                <a:spcPct val="115000"/>
              </a:lnSpc>
              <a:spcBef>
                <a:spcPts val="0"/>
              </a:spcBef>
              <a:spcAft>
                <a:spcPts val="0"/>
              </a:spcAft>
              <a:buNone/>
              <a:defRPr sz="1800"/>
            </a:lvl6pPr>
            <a:lvl7pPr lvl="6">
              <a:lnSpc>
                <a:spcPct val="115000"/>
              </a:lnSpc>
              <a:spcBef>
                <a:spcPts val="0"/>
              </a:spcBef>
              <a:spcAft>
                <a:spcPts val="0"/>
              </a:spcAft>
              <a:buNone/>
              <a:defRPr sz="1800"/>
            </a:lvl7pPr>
            <a:lvl8pPr lvl="7">
              <a:lnSpc>
                <a:spcPct val="115000"/>
              </a:lnSpc>
              <a:spcBef>
                <a:spcPts val="0"/>
              </a:spcBef>
              <a:spcAft>
                <a:spcPts val="0"/>
              </a:spcAft>
              <a:buNone/>
              <a:defRPr sz="1800"/>
            </a:lvl8pPr>
            <a:lvl9pPr lvl="8">
              <a:lnSpc>
                <a:spcPct val="115000"/>
              </a:lnSpc>
              <a:spcBef>
                <a:spcPts val="0"/>
              </a:spcBef>
              <a:spcAft>
                <a:spcPts val="0"/>
              </a:spcAft>
              <a:buNone/>
              <a:defRPr sz="1800"/>
            </a:lvl9pPr>
          </a:lstStyle>
          <a:p>
            <a:endParaRPr/>
          </a:p>
        </p:txBody>
      </p:sp>
      <p:sp>
        <p:nvSpPr>
          <p:cNvPr id="339" name="Google Shape;339;p16"/>
          <p:cNvSpPr txBox="1">
            <a:spLocks noGrp="1"/>
          </p:cNvSpPr>
          <p:nvPr>
            <p:ph type="title" idx="20"/>
          </p:nvPr>
        </p:nvSpPr>
        <p:spPr>
          <a:xfrm>
            <a:off x="228600" y="4774929"/>
            <a:ext cx="1939200" cy="189300"/>
          </a:xfrm>
          <a:prstGeom prst="rect">
            <a:avLst/>
          </a:prstGeom>
        </p:spPr>
        <p:txBody>
          <a:bodyPr spcFirstLastPara="1" wrap="square" lIns="0" tIns="0" rIns="0" bIns="0" anchor="t" anchorCtr="0">
            <a:noAutofit/>
          </a:bodyPr>
          <a:lstStyle>
            <a:lvl1pPr lvl="0">
              <a:spcBef>
                <a:spcPts val="0"/>
              </a:spcBef>
              <a:spcAft>
                <a:spcPts val="0"/>
              </a:spcAft>
              <a:buNone/>
              <a:defRPr sz="900">
                <a:solidFill>
                  <a:schemeClr val="accent5"/>
                </a:solidFill>
                <a:latin typeface="Sora"/>
                <a:ea typeface="Sora"/>
                <a:cs typeface="Sora"/>
                <a:sym typeface="Sora"/>
              </a:defRPr>
            </a:lvl1pPr>
            <a:lvl2pPr lvl="1">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2pPr>
            <a:lvl3pPr lvl="2">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3pPr>
            <a:lvl4pPr lvl="3">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4pPr>
            <a:lvl5pPr lvl="4">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5pPr>
            <a:lvl6pPr lvl="5">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6pPr>
            <a:lvl7pPr lvl="6">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7pPr>
            <a:lvl8pPr lvl="7">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8pPr>
            <a:lvl9pPr lvl="8">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four columns - Dark">
  <p:cSld name="BLANK_1_1_1_1_1_1_1_1_1_1_4_1">
    <p:bg>
      <p:bgPr>
        <a:solidFill>
          <a:schemeClr val="lt1"/>
        </a:solidFill>
        <a:effectLst/>
      </p:bgPr>
    </p:bg>
    <p:spTree>
      <p:nvGrpSpPr>
        <p:cNvPr id="1" name="Shape 340"/>
        <p:cNvGrpSpPr/>
        <p:nvPr/>
      </p:nvGrpSpPr>
      <p:grpSpPr>
        <a:xfrm>
          <a:off x="0" y="0"/>
          <a:ext cx="0" cy="0"/>
          <a:chOff x="0" y="0"/>
          <a:chExt cx="0" cy="0"/>
        </a:xfrm>
      </p:grpSpPr>
      <p:sp>
        <p:nvSpPr>
          <p:cNvPr id="341" name="Google Shape;341;p17"/>
          <p:cNvSpPr/>
          <p:nvPr/>
        </p:nvSpPr>
        <p:spPr>
          <a:xfrm rot="-737329">
            <a:off x="5068924" y="-96942"/>
            <a:ext cx="3371552" cy="1136324"/>
          </a:xfrm>
          <a:prstGeom prst="chord">
            <a:avLst>
              <a:gd name="adj1" fmla="val 21353619"/>
              <a:gd name="adj2" fmla="val 14210633"/>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accent5"/>
              </a:solidFill>
              <a:latin typeface="Sora"/>
              <a:ea typeface="Sora"/>
              <a:cs typeface="Sora"/>
              <a:sym typeface="Sora"/>
            </a:endParaRPr>
          </a:p>
        </p:txBody>
      </p:sp>
      <p:sp>
        <p:nvSpPr>
          <p:cNvPr id="342" name="Google Shape;342;p17"/>
          <p:cNvSpPr txBox="1">
            <a:spLocks noGrp="1"/>
          </p:cNvSpPr>
          <p:nvPr>
            <p:ph type="title"/>
          </p:nvPr>
        </p:nvSpPr>
        <p:spPr>
          <a:xfrm>
            <a:off x="134550" y="1524225"/>
            <a:ext cx="1119600" cy="297600"/>
          </a:xfrm>
          <a:prstGeom prst="rect">
            <a:avLst/>
          </a:prstGeom>
        </p:spPr>
        <p:txBody>
          <a:bodyPr spcFirstLastPara="1" wrap="square" lIns="91425" tIns="91425" rIns="91425" bIns="91425" anchor="ctr" anchorCtr="0">
            <a:noAutofit/>
          </a:bodyPr>
          <a:lstStyle>
            <a:lvl1pPr lvl="0">
              <a:spcBef>
                <a:spcPts val="0"/>
              </a:spcBef>
              <a:spcAft>
                <a:spcPts val="0"/>
              </a:spcAft>
              <a:buClr>
                <a:schemeClr val="accent3"/>
              </a:buClr>
              <a:buSzPts val="1200"/>
              <a:buFont typeface="IBM Plex Sans Medium"/>
              <a:buNone/>
              <a:defRPr sz="1200">
                <a:solidFill>
                  <a:schemeClr val="accent3"/>
                </a:solidFill>
                <a:latin typeface="IBM Plex Sans Medium"/>
                <a:ea typeface="IBM Plex Sans Medium"/>
                <a:cs typeface="IBM Plex Sans Medium"/>
                <a:sym typeface="IBM Plex Sans Medium"/>
              </a:defRPr>
            </a:lvl1pPr>
            <a:lvl2pPr lvl="1">
              <a:spcBef>
                <a:spcPts val="0"/>
              </a:spcBef>
              <a:spcAft>
                <a:spcPts val="0"/>
              </a:spcAft>
              <a:buClr>
                <a:schemeClr val="accent3"/>
              </a:buClr>
              <a:buSzPts val="1000"/>
              <a:buFont typeface="IBM Plex Sans Medium"/>
              <a:buNone/>
              <a:defRPr sz="1000">
                <a:solidFill>
                  <a:schemeClr val="accent3"/>
                </a:solidFill>
                <a:latin typeface="IBM Plex Sans Medium"/>
                <a:ea typeface="IBM Plex Sans Medium"/>
                <a:cs typeface="IBM Plex Sans Medium"/>
                <a:sym typeface="IBM Plex Sans Medium"/>
              </a:defRPr>
            </a:lvl2pPr>
            <a:lvl3pPr lvl="2">
              <a:spcBef>
                <a:spcPts val="0"/>
              </a:spcBef>
              <a:spcAft>
                <a:spcPts val="0"/>
              </a:spcAft>
              <a:buClr>
                <a:schemeClr val="accent3"/>
              </a:buClr>
              <a:buSzPts val="1000"/>
              <a:buFont typeface="IBM Plex Sans Medium"/>
              <a:buNone/>
              <a:defRPr sz="1000">
                <a:solidFill>
                  <a:schemeClr val="accent3"/>
                </a:solidFill>
                <a:latin typeface="IBM Plex Sans Medium"/>
                <a:ea typeface="IBM Plex Sans Medium"/>
                <a:cs typeface="IBM Plex Sans Medium"/>
                <a:sym typeface="IBM Plex Sans Medium"/>
              </a:defRPr>
            </a:lvl3pPr>
            <a:lvl4pPr lvl="3">
              <a:spcBef>
                <a:spcPts val="0"/>
              </a:spcBef>
              <a:spcAft>
                <a:spcPts val="0"/>
              </a:spcAft>
              <a:buClr>
                <a:schemeClr val="accent3"/>
              </a:buClr>
              <a:buSzPts val="1000"/>
              <a:buFont typeface="IBM Plex Sans Medium"/>
              <a:buNone/>
              <a:defRPr sz="1000">
                <a:solidFill>
                  <a:schemeClr val="accent3"/>
                </a:solidFill>
                <a:latin typeface="IBM Plex Sans Medium"/>
                <a:ea typeface="IBM Plex Sans Medium"/>
                <a:cs typeface="IBM Plex Sans Medium"/>
                <a:sym typeface="IBM Plex Sans Medium"/>
              </a:defRPr>
            </a:lvl4pPr>
            <a:lvl5pPr lvl="4">
              <a:spcBef>
                <a:spcPts val="0"/>
              </a:spcBef>
              <a:spcAft>
                <a:spcPts val="0"/>
              </a:spcAft>
              <a:buClr>
                <a:schemeClr val="accent3"/>
              </a:buClr>
              <a:buSzPts val="1000"/>
              <a:buFont typeface="IBM Plex Sans Medium"/>
              <a:buNone/>
              <a:defRPr sz="1000">
                <a:solidFill>
                  <a:schemeClr val="accent3"/>
                </a:solidFill>
                <a:latin typeface="IBM Plex Sans Medium"/>
                <a:ea typeface="IBM Plex Sans Medium"/>
                <a:cs typeface="IBM Plex Sans Medium"/>
                <a:sym typeface="IBM Plex Sans Medium"/>
              </a:defRPr>
            </a:lvl5pPr>
            <a:lvl6pPr lvl="5">
              <a:spcBef>
                <a:spcPts val="0"/>
              </a:spcBef>
              <a:spcAft>
                <a:spcPts val="0"/>
              </a:spcAft>
              <a:buClr>
                <a:schemeClr val="accent3"/>
              </a:buClr>
              <a:buSzPts val="1000"/>
              <a:buFont typeface="IBM Plex Sans Medium"/>
              <a:buNone/>
              <a:defRPr sz="1000">
                <a:solidFill>
                  <a:schemeClr val="accent3"/>
                </a:solidFill>
                <a:latin typeface="IBM Plex Sans Medium"/>
                <a:ea typeface="IBM Plex Sans Medium"/>
                <a:cs typeface="IBM Plex Sans Medium"/>
                <a:sym typeface="IBM Plex Sans Medium"/>
              </a:defRPr>
            </a:lvl6pPr>
            <a:lvl7pPr lvl="6">
              <a:spcBef>
                <a:spcPts val="0"/>
              </a:spcBef>
              <a:spcAft>
                <a:spcPts val="0"/>
              </a:spcAft>
              <a:buClr>
                <a:schemeClr val="accent3"/>
              </a:buClr>
              <a:buSzPts val="1000"/>
              <a:buFont typeface="IBM Plex Sans Medium"/>
              <a:buNone/>
              <a:defRPr sz="1000">
                <a:solidFill>
                  <a:schemeClr val="accent3"/>
                </a:solidFill>
                <a:latin typeface="IBM Plex Sans Medium"/>
                <a:ea typeface="IBM Plex Sans Medium"/>
                <a:cs typeface="IBM Plex Sans Medium"/>
                <a:sym typeface="IBM Plex Sans Medium"/>
              </a:defRPr>
            </a:lvl7pPr>
            <a:lvl8pPr lvl="7">
              <a:spcBef>
                <a:spcPts val="0"/>
              </a:spcBef>
              <a:spcAft>
                <a:spcPts val="0"/>
              </a:spcAft>
              <a:buClr>
                <a:schemeClr val="accent3"/>
              </a:buClr>
              <a:buSzPts val="1000"/>
              <a:buFont typeface="IBM Plex Sans Medium"/>
              <a:buNone/>
              <a:defRPr sz="1000">
                <a:solidFill>
                  <a:schemeClr val="accent3"/>
                </a:solidFill>
                <a:latin typeface="IBM Plex Sans Medium"/>
                <a:ea typeface="IBM Plex Sans Medium"/>
                <a:cs typeface="IBM Plex Sans Medium"/>
                <a:sym typeface="IBM Plex Sans Medium"/>
              </a:defRPr>
            </a:lvl8pPr>
            <a:lvl9pPr lvl="8">
              <a:spcBef>
                <a:spcPts val="0"/>
              </a:spcBef>
              <a:spcAft>
                <a:spcPts val="0"/>
              </a:spcAft>
              <a:buClr>
                <a:schemeClr val="accent3"/>
              </a:buClr>
              <a:buSzPts val="1000"/>
              <a:buFont typeface="IBM Plex Sans Medium"/>
              <a:buNone/>
              <a:defRPr sz="1000">
                <a:solidFill>
                  <a:schemeClr val="accent3"/>
                </a:solidFill>
                <a:latin typeface="IBM Plex Sans Medium"/>
                <a:ea typeface="IBM Plex Sans Medium"/>
                <a:cs typeface="IBM Plex Sans Medium"/>
                <a:sym typeface="IBM Plex Sans Medium"/>
              </a:defRPr>
            </a:lvl9pPr>
          </a:lstStyle>
          <a:p>
            <a:endParaRPr/>
          </a:p>
        </p:txBody>
      </p:sp>
      <p:sp>
        <p:nvSpPr>
          <p:cNvPr id="343" name="Google Shape;343;p17"/>
          <p:cNvSpPr txBox="1">
            <a:spLocks noGrp="1"/>
          </p:cNvSpPr>
          <p:nvPr>
            <p:ph type="title" idx="2"/>
          </p:nvPr>
        </p:nvSpPr>
        <p:spPr>
          <a:xfrm>
            <a:off x="134550" y="2606200"/>
            <a:ext cx="1119600" cy="2976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3"/>
              </a:buClr>
              <a:buSzPts val="1200"/>
              <a:buFont typeface="IBM Plex Sans Medium"/>
              <a:buNone/>
              <a:defRPr sz="1200">
                <a:solidFill>
                  <a:schemeClr val="accent3"/>
                </a:solidFill>
                <a:latin typeface="IBM Plex Sans Medium"/>
                <a:ea typeface="IBM Plex Sans Medium"/>
                <a:cs typeface="IBM Plex Sans Medium"/>
                <a:sym typeface="IBM Plex Sans Medium"/>
              </a:defRPr>
            </a:lvl1pPr>
            <a:lvl2pPr lvl="1">
              <a:spcBef>
                <a:spcPts val="0"/>
              </a:spcBef>
              <a:spcAft>
                <a:spcPts val="0"/>
              </a:spcAft>
              <a:buClr>
                <a:schemeClr val="accent3"/>
              </a:buClr>
              <a:buSzPts val="1000"/>
              <a:buFont typeface="IBM Plex Sans Medium"/>
              <a:buNone/>
              <a:defRPr sz="1000">
                <a:solidFill>
                  <a:schemeClr val="accent3"/>
                </a:solidFill>
                <a:latin typeface="IBM Plex Sans Medium"/>
                <a:ea typeface="IBM Plex Sans Medium"/>
                <a:cs typeface="IBM Plex Sans Medium"/>
                <a:sym typeface="IBM Plex Sans Medium"/>
              </a:defRPr>
            </a:lvl2pPr>
            <a:lvl3pPr lvl="2">
              <a:spcBef>
                <a:spcPts val="0"/>
              </a:spcBef>
              <a:spcAft>
                <a:spcPts val="0"/>
              </a:spcAft>
              <a:buClr>
                <a:schemeClr val="accent3"/>
              </a:buClr>
              <a:buSzPts val="1000"/>
              <a:buFont typeface="IBM Plex Sans Medium"/>
              <a:buNone/>
              <a:defRPr sz="1000">
                <a:solidFill>
                  <a:schemeClr val="accent3"/>
                </a:solidFill>
                <a:latin typeface="IBM Plex Sans Medium"/>
                <a:ea typeface="IBM Plex Sans Medium"/>
                <a:cs typeface="IBM Plex Sans Medium"/>
                <a:sym typeface="IBM Plex Sans Medium"/>
              </a:defRPr>
            </a:lvl3pPr>
            <a:lvl4pPr lvl="3">
              <a:spcBef>
                <a:spcPts val="0"/>
              </a:spcBef>
              <a:spcAft>
                <a:spcPts val="0"/>
              </a:spcAft>
              <a:buClr>
                <a:schemeClr val="accent3"/>
              </a:buClr>
              <a:buSzPts val="1000"/>
              <a:buFont typeface="IBM Plex Sans Medium"/>
              <a:buNone/>
              <a:defRPr sz="1000">
                <a:solidFill>
                  <a:schemeClr val="accent3"/>
                </a:solidFill>
                <a:latin typeface="IBM Plex Sans Medium"/>
                <a:ea typeface="IBM Plex Sans Medium"/>
                <a:cs typeface="IBM Plex Sans Medium"/>
                <a:sym typeface="IBM Plex Sans Medium"/>
              </a:defRPr>
            </a:lvl4pPr>
            <a:lvl5pPr lvl="4">
              <a:spcBef>
                <a:spcPts val="0"/>
              </a:spcBef>
              <a:spcAft>
                <a:spcPts val="0"/>
              </a:spcAft>
              <a:buClr>
                <a:schemeClr val="accent3"/>
              </a:buClr>
              <a:buSzPts val="1000"/>
              <a:buFont typeface="IBM Plex Sans Medium"/>
              <a:buNone/>
              <a:defRPr sz="1000">
                <a:solidFill>
                  <a:schemeClr val="accent3"/>
                </a:solidFill>
                <a:latin typeface="IBM Plex Sans Medium"/>
                <a:ea typeface="IBM Plex Sans Medium"/>
                <a:cs typeface="IBM Plex Sans Medium"/>
                <a:sym typeface="IBM Plex Sans Medium"/>
              </a:defRPr>
            </a:lvl5pPr>
            <a:lvl6pPr lvl="5">
              <a:spcBef>
                <a:spcPts val="0"/>
              </a:spcBef>
              <a:spcAft>
                <a:spcPts val="0"/>
              </a:spcAft>
              <a:buClr>
                <a:schemeClr val="accent3"/>
              </a:buClr>
              <a:buSzPts val="1000"/>
              <a:buFont typeface="IBM Plex Sans Medium"/>
              <a:buNone/>
              <a:defRPr sz="1000">
                <a:solidFill>
                  <a:schemeClr val="accent3"/>
                </a:solidFill>
                <a:latin typeface="IBM Plex Sans Medium"/>
                <a:ea typeface="IBM Plex Sans Medium"/>
                <a:cs typeface="IBM Plex Sans Medium"/>
                <a:sym typeface="IBM Plex Sans Medium"/>
              </a:defRPr>
            </a:lvl6pPr>
            <a:lvl7pPr lvl="6">
              <a:spcBef>
                <a:spcPts val="0"/>
              </a:spcBef>
              <a:spcAft>
                <a:spcPts val="0"/>
              </a:spcAft>
              <a:buClr>
                <a:schemeClr val="accent3"/>
              </a:buClr>
              <a:buSzPts val="1000"/>
              <a:buFont typeface="IBM Plex Sans Medium"/>
              <a:buNone/>
              <a:defRPr sz="1000">
                <a:solidFill>
                  <a:schemeClr val="accent3"/>
                </a:solidFill>
                <a:latin typeface="IBM Plex Sans Medium"/>
                <a:ea typeface="IBM Plex Sans Medium"/>
                <a:cs typeface="IBM Plex Sans Medium"/>
                <a:sym typeface="IBM Plex Sans Medium"/>
              </a:defRPr>
            </a:lvl7pPr>
            <a:lvl8pPr lvl="7">
              <a:spcBef>
                <a:spcPts val="0"/>
              </a:spcBef>
              <a:spcAft>
                <a:spcPts val="0"/>
              </a:spcAft>
              <a:buClr>
                <a:schemeClr val="accent3"/>
              </a:buClr>
              <a:buSzPts val="1000"/>
              <a:buFont typeface="IBM Plex Sans Medium"/>
              <a:buNone/>
              <a:defRPr sz="1000">
                <a:solidFill>
                  <a:schemeClr val="accent3"/>
                </a:solidFill>
                <a:latin typeface="IBM Plex Sans Medium"/>
                <a:ea typeface="IBM Plex Sans Medium"/>
                <a:cs typeface="IBM Plex Sans Medium"/>
                <a:sym typeface="IBM Plex Sans Medium"/>
              </a:defRPr>
            </a:lvl8pPr>
            <a:lvl9pPr lvl="8">
              <a:spcBef>
                <a:spcPts val="0"/>
              </a:spcBef>
              <a:spcAft>
                <a:spcPts val="0"/>
              </a:spcAft>
              <a:buClr>
                <a:schemeClr val="accent3"/>
              </a:buClr>
              <a:buSzPts val="1000"/>
              <a:buFont typeface="IBM Plex Sans Medium"/>
              <a:buNone/>
              <a:defRPr sz="1000">
                <a:solidFill>
                  <a:schemeClr val="accent3"/>
                </a:solidFill>
                <a:latin typeface="IBM Plex Sans Medium"/>
                <a:ea typeface="IBM Plex Sans Medium"/>
                <a:cs typeface="IBM Plex Sans Medium"/>
                <a:sym typeface="IBM Plex Sans Medium"/>
              </a:defRPr>
            </a:lvl9pPr>
          </a:lstStyle>
          <a:p>
            <a:endParaRPr/>
          </a:p>
        </p:txBody>
      </p:sp>
      <p:sp>
        <p:nvSpPr>
          <p:cNvPr id="344" name="Google Shape;344;p17"/>
          <p:cNvSpPr txBox="1">
            <a:spLocks noGrp="1"/>
          </p:cNvSpPr>
          <p:nvPr>
            <p:ph type="title" idx="3"/>
          </p:nvPr>
        </p:nvSpPr>
        <p:spPr>
          <a:xfrm>
            <a:off x="134550" y="3659750"/>
            <a:ext cx="1119600" cy="2976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3"/>
              </a:buClr>
              <a:buSzPts val="1200"/>
              <a:buFont typeface="IBM Plex Sans Medium"/>
              <a:buNone/>
              <a:defRPr sz="1200">
                <a:solidFill>
                  <a:schemeClr val="accent3"/>
                </a:solidFill>
                <a:latin typeface="IBM Plex Sans Medium"/>
                <a:ea typeface="IBM Plex Sans Medium"/>
                <a:cs typeface="IBM Plex Sans Medium"/>
                <a:sym typeface="IBM Plex Sans Medium"/>
              </a:defRPr>
            </a:lvl1pPr>
            <a:lvl2pPr lvl="1">
              <a:spcBef>
                <a:spcPts val="0"/>
              </a:spcBef>
              <a:spcAft>
                <a:spcPts val="0"/>
              </a:spcAft>
              <a:buClr>
                <a:schemeClr val="accent3"/>
              </a:buClr>
              <a:buSzPts val="1000"/>
              <a:buFont typeface="IBM Plex Sans Medium"/>
              <a:buNone/>
              <a:defRPr sz="1000">
                <a:solidFill>
                  <a:schemeClr val="accent3"/>
                </a:solidFill>
                <a:latin typeface="IBM Plex Sans Medium"/>
                <a:ea typeface="IBM Plex Sans Medium"/>
                <a:cs typeface="IBM Plex Sans Medium"/>
                <a:sym typeface="IBM Plex Sans Medium"/>
              </a:defRPr>
            </a:lvl2pPr>
            <a:lvl3pPr lvl="2">
              <a:spcBef>
                <a:spcPts val="0"/>
              </a:spcBef>
              <a:spcAft>
                <a:spcPts val="0"/>
              </a:spcAft>
              <a:buClr>
                <a:schemeClr val="accent3"/>
              </a:buClr>
              <a:buSzPts val="1000"/>
              <a:buFont typeface="IBM Plex Sans Medium"/>
              <a:buNone/>
              <a:defRPr sz="1000">
                <a:solidFill>
                  <a:schemeClr val="accent3"/>
                </a:solidFill>
                <a:latin typeface="IBM Plex Sans Medium"/>
                <a:ea typeface="IBM Plex Sans Medium"/>
                <a:cs typeface="IBM Plex Sans Medium"/>
                <a:sym typeface="IBM Plex Sans Medium"/>
              </a:defRPr>
            </a:lvl3pPr>
            <a:lvl4pPr lvl="3">
              <a:spcBef>
                <a:spcPts val="0"/>
              </a:spcBef>
              <a:spcAft>
                <a:spcPts val="0"/>
              </a:spcAft>
              <a:buClr>
                <a:schemeClr val="accent3"/>
              </a:buClr>
              <a:buSzPts val="1000"/>
              <a:buFont typeface="IBM Plex Sans Medium"/>
              <a:buNone/>
              <a:defRPr sz="1000">
                <a:solidFill>
                  <a:schemeClr val="accent3"/>
                </a:solidFill>
                <a:latin typeface="IBM Plex Sans Medium"/>
                <a:ea typeface="IBM Plex Sans Medium"/>
                <a:cs typeface="IBM Plex Sans Medium"/>
                <a:sym typeface="IBM Plex Sans Medium"/>
              </a:defRPr>
            </a:lvl4pPr>
            <a:lvl5pPr lvl="4">
              <a:spcBef>
                <a:spcPts val="0"/>
              </a:spcBef>
              <a:spcAft>
                <a:spcPts val="0"/>
              </a:spcAft>
              <a:buClr>
                <a:schemeClr val="accent3"/>
              </a:buClr>
              <a:buSzPts val="1000"/>
              <a:buFont typeface="IBM Plex Sans Medium"/>
              <a:buNone/>
              <a:defRPr sz="1000">
                <a:solidFill>
                  <a:schemeClr val="accent3"/>
                </a:solidFill>
                <a:latin typeface="IBM Plex Sans Medium"/>
                <a:ea typeface="IBM Plex Sans Medium"/>
                <a:cs typeface="IBM Plex Sans Medium"/>
                <a:sym typeface="IBM Plex Sans Medium"/>
              </a:defRPr>
            </a:lvl5pPr>
            <a:lvl6pPr lvl="5">
              <a:spcBef>
                <a:spcPts val="0"/>
              </a:spcBef>
              <a:spcAft>
                <a:spcPts val="0"/>
              </a:spcAft>
              <a:buClr>
                <a:schemeClr val="accent3"/>
              </a:buClr>
              <a:buSzPts val="1000"/>
              <a:buFont typeface="IBM Plex Sans Medium"/>
              <a:buNone/>
              <a:defRPr sz="1000">
                <a:solidFill>
                  <a:schemeClr val="accent3"/>
                </a:solidFill>
                <a:latin typeface="IBM Plex Sans Medium"/>
                <a:ea typeface="IBM Plex Sans Medium"/>
                <a:cs typeface="IBM Plex Sans Medium"/>
                <a:sym typeface="IBM Plex Sans Medium"/>
              </a:defRPr>
            </a:lvl6pPr>
            <a:lvl7pPr lvl="6">
              <a:spcBef>
                <a:spcPts val="0"/>
              </a:spcBef>
              <a:spcAft>
                <a:spcPts val="0"/>
              </a:spcAft>
              <a:buClr>
                <a:schemeClr val="accent3"/>
              </a:buClr>
              <a:buSzPts val="1000"/>
              <a:buFont typeface="IBM Plex Sans Medium"/>
              <a:buNone/>
              <a:defRPr sz="1000">
                <a:solidFill>
                  <a:schemeClr val="accent3"/>
                </a:solidFill>
                <a:latin typeface="IBM Plex Sans Medium"/>
                <a:ea typeface="IBM Plex Sans Medium"/>
                <a:cs typeface="IBM Plex Sans Medium"/>
                <a:sym typeface="IBM Plex Sans Medium"/>
              </a:defRPr>
            </a:lvl7pPr>
            <a:lvl8pPr lvl="7">
              <a:spcBef>
                <a:spcPts val="0"/>
              </a:spcBef>
              <a:spcAft>
                <a:spcPts val="0"/>
              </a:spcAft>
              <a:buClr>
                <a:schemeClr val="accent3"/>
              </a:buClr>
              <a:buSzPts val="1000"/>
              <a:buFont typeface="IBM Plex Sans Medium"/>
              <a:buNone/>
              <a:defRPr sz="1000">
                <a:solidFill>
                  <a:schemeClr val="accent3"/>
                </a:solidFill>
                <a:latin typeface="IBM Plex Sans Medium"/>
                <a:ea typeface="IBM Plex Sans Medium"/>
                <a:cs typeface="IBM Plex Sans Medium"/>
                <a:sym typeface="IBM Plex Sans Medium"/>
              </a:defRPr>
            </a:lvl8pPr>
            <a:lvl9pPr lvl="8">
              <a:spcBef>
                <a:spcPts val="0"/>
              </a:spcBef>
              <a:spcAft>
                <a:spcPts val="0"/>
              </a:spcAft>
              <a:buClr>
                <a:schemeClr val="accent3"/>
              </a:buClr>
              <a:buSzPts val="1000"/>
              <a:buFont typeface="IBM Plex Sans Medium"/>
              <a:buNone/>
              <a:defRPr sz="1000">
                <a:solidFill>
                  <a:schemeClr val="accent3"/>
                </a:solidFill>
                <a:latin typeface="IBM Plex Sans Medium"/>
                <a:ea typeface="IBM Plex Sans Medium"/>
                <a:cs typeface="IBM Plex Sans Medium"/>
                <a:sym typeface="IBM Plex Sans Medium"/>
              </a:defRPr>
            </a:lvl9pPr>
          </a:lstStyle>
          <a:p>
            <a:endParaRPr/>
          </a:p>
        </p:txBody>
      </p:sp>
      <p:sp>
        <p:nvSpPr>
          <p:cNvPr id="345" name="Google Shape;345;p17"/>
          <p:cNvSpPr txBox="1">
            <a:spLocks noGrp="1"/>
          </p:cNvSpPr>
          <p:nvPr>
            <p:ph type="title" idx="4"/>
          </p:nvPr>
        </p:nvSpPr>
        <p:spPr>
          <a:xfrm>
            <a:off x="38100" y="319650"/>
            <a:ext cx="3116700" cy="520200"/>
          </a:xfrm>
          <a:prstGeom prst="rect">
            <a:avLst/>
          </a:prstGeom>
        </p:spPr>
        <p:txBody>
          <a:bodyPr spcFirstLastPara="1" wrap="square" lIns="182875" tIns="91425" rIns="91425" bIns="91425" anchor="t" anchorCtr="0">
            <a:spAutoFit/>
          </a:bodyPr>
          <a:lstStyle>
            <a:lvl1pPr lvl="0">
              <a:spcBef>
                <a:spcPts val="0"/>
              </a:spcBef>
              <a:spcAft>
                <a:spcPts val="0"/>
              </a:spcAft>
              <a:buNone/>
              <a:defRPr sz="1600">
                <a:solidFill>
                  <a:schemeClr val="accent3"/>
                </a:solidFill>
                <a:latin typeface="IBM Plex Sans Medium"/>
                <a:ea typeface="IBM Plex Sans Medium"/>
                <a:cs typeface="IBM Plex Sans Medium"/>
                <a:sym typeface="IBM Plex Sans Medium"/>
              </a:defRPr>
            </a:lvl1pPr>
            <a:lvl2pPr lvl="1">
              <a:lnSpc>
                <a:spcPct val="115000"/>
              </a:lnSpc>
              <a:spcBef>
                <a:spcPts val="0"/>
              </a:spcBef>
              <a:spcAft>
                <a:spcPts val="0"/>
              </a:spcAft>
              <a:buNone/>
              <a:defRPr sz="1800">
                <a:solidFill>
                  <a:schemeClr val="accent3"/>
                </a:solidFill>
              </a:defRPr>
            </a:lvl2pPr>
            <a:lvl3pPr lvl="2">
              <a:lnSpc>
                <a:spcPct val="115000"/>
              </a:lnSpc>
              <a:spcBef>
                <a:spcPts val="0"/>
              </a:spcBef>
              <a:spcAft>
                <a:spcPts val="0"/>
              </a:spcAft>
              <a:buNone/>
              <a:defRPr sz="1800">
                <a:solidFill>
                  <a:schemeClr val="accent3"/>
                </a:solidFill>
              </a:defRPr>
            </a:lvl3pPr>
            <a:lvl4pPr lvl="3">
              <a:lnSpc>
                <a:spcPct val="115000"/>
              </a:lnSpc>
              <a:spcBef>
                <a:spcPts val="0"/>
              </a:spcBef>
              <a:spcAft>
                <a:spcPts val="0"/>
              </a:spcAft>
              <a:buNone/>
              <a:defRPr sz="1800">
                <a:solidFill>
                  <a:schemeClr val="accent3"/>
                </a:solidFill>
              </a:defRPr>
            </a:lvl4pPr>
            <a:lvl5pPr lvl="4">
              <a:lnSpc>
                <a:spcPct val="115000"/>
              </a:lnSpc>
              <a:spcBef>
                <a:spcPts val="0"/>
              </a:spcBef>
              <a:spcAft>
                <a:spcPts val="0"/>
              </a:spcAft>
              <a:buNone/>
              <a:defRPr sz="1800">
                <a:solidFill>
                  <a:schemeClr val="accent3"/>
                </a:solidFill>
              </a:defRPr>
            </a:lvl5pPr>
            <a:lvl6pPr lvl="5">
              <a:lnSpc>
                <a:spcPct val="115000"/>
              </a:lnSpc>
              <a:spcBef>
                <a:spcPts val="0"/>
              </a:spcBef>
              <a:spcAft>
                <a:spcPts val="0"/>
              </a:spcAft>
              <a:buNone/>
              <a:defRPr sz="1800">
                <a:solidFill>
                  <a:schemeClr val="accent3"/>
                </a:solidFill>
              </a:defRPr>
            </a:lvl6pPr>
            <a:lvl7pPr lvl="6">
              <a:lnSpc>
                <a:spcPct val="115000"/>
              </a:lnSpc>
              <a:spcBef>
                <a:spcPts val="0"/>
              </a:spcBef>
              <a:spcAft>
                <a:spcPts val="0"/>
              </a:spcAft>
              <a:buNone/>
              <a:defRPr sz="1800">
                <a:solidFill>
                  <a:schemeClr val="accent3"/>
                </a:solidFill>
              </a:defRPr>
            </a:lvl7pPr>
            <a:lvl8pPr lvl="7">
              <a:lnSpc>
                <a:spcPct val="115000"/>
              </a:lnSpc>
              <a:spcBef>
                <a:spcPts val="0"/>
              </a:spcBef>
              <a:spcAft>
                <a:spcPts val="0"/>
              </a:spcAft>
              <a:buNone/>
              <a:defRPr sz="1800">
                <a:solidFill>
                  <a:schemeClr val="accent3"/>
                </a:solidFill>
              </a:defRPr>
            </a:lvl8pPr>
            <a:lvl9pPr lvl="8">
              <a:lnSpc>
                <a:spcPct val="115000"/>
              </a:lnSpc>
              <a:spcBef>
                <a:spcPts val="0"/>
              </a:spcBef>
              <a:spcAft>
                <a:spcPts val="0"/>
              </a:spcAft>
              <a:buNone/>
              <a:defRPr sz="1800">
                <a:solidFill>
                  <a:schemeClr val="accent3"/>
                </a:solidFill>
              </a:defRPr>
            </a:lvl9pPr>
          </a:lstStyle>
          <a:p>
            <a:endParaRPr/>
          </a:p>
        </p:txBody>
      </p:sp>
      <p:sp>
        <p:nvSpPr>
          <p:cNvPr id="346" name="Google Shape;346;p17"/>
          <p:cNvSpPr txBox="1">
            <a:spLocks noGrp="1"/>
          </p:cNvSpPr>
          <p:nvPr>
            <p:ph type="title" idx="5"/>
          </p:nvPr>
        </p:nvSpPr>
        <p:spPr>
          <a:xfrm>
            <a:off x="1326150" y="983700"/>
            <a:ext cx="2296500" cy="2976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1"/>
              </a:buClr>
              <a:buSzPts val="1200"/>
              <a:buFont typeface="IBM Plex Sans Medium"/>
              <a:buNone/>
              <a:defRPr sz="1200">
                <a:solidFill>
                  <a:schemeClr val="accent1"/>
                </a:solidFill>
                <a:latin typeface="IBM Plex Sans Medium"/>
                <a:ea typeface="IBM Plex Sans Medium"/>
                <a:cs typeface="IBM Plex Sans Medium"/>
                <a:sym typeface="IBM Plex Sans Medium"/>
              </a:defRPr>
            </a:lvl1pPr>
            <a:lvl2pPr lvl="1">
              <a:spcBef>
                <a:spcPts val="0"/>
              </a:spcBef>
              <a:spcAft>
                <a:spcPts val="0"/>
              </a:spcAft>
              <a:buClr>
                <a:schemeClr val="accent1"/>
              </a:buClr>
              <a:buSzPts val="1200"/>
              <a:buFont typeface="IBM Plex Sans Medium"/>
              <a:buNone/>
              <a:defRPr sz="1200">
                <a:solidFill>
                  <a:schemeClr val="accent1"/>
                </a:solidFill>
                <a:latin typeface="IBM Plex Sans Medium"/>
                <a:ea typeface="IBM Plex Sans Medium"/>
                <a:cs typeface="IBM Plex Sans Medium"/>
                <a:sym typeface="IBM Plex Sans Medium"/>
              </a:defRPr>
            </a:lvl2pPr>
            <a:lvl3pPr lvl="2">
              <a:spcBef>
                <a:spcPts val="0"/>
              </a:spcBef>
              <a:spcAft>
                <a:spcPts val="0"/>
              </a:spcAft>
              <a:buClr>
                <a:schemeClr val="accent1"/>
              </a:buClr>
              <a:buSzPts val="1200"/>
              <a:buFont typeface="IBM Plex Sans Medium"/>
              <a:buNone/>
              <a:defRPr sz="1200">
                <a:solidFill>
                  <a:schemeClr val="accent1"/>
                </a:solidFill>
                <a:latin typeface="IBM Plex Sans Medium"/>
                <a:ea typeface="IBM Plex Sans Medium"/>
                <a:cs typeface="IBM Plex Sans Medium"/>
                <a:sym typeface="IBM Plex Sans Medium"/>
              </a:defRPr>
            </a:lvl3pPr>
            <a:lvl4pPr lvl="3">
              <a:spcBef>
                <a:spcPts val="0"/>
              </a:spcBef>
              <a:spcAft>
                <a:spcPts val="0"/>
              </a:spcAft>
              <a:buClr>
                <a:schemeClr val="accent1"/>
              </a:buClr>
              <a:buSzPts val="1200"/>
              <a:buFont typeface="IBM Plex Sans Medium"/>
              <a:buNone/>
              <a:defRPr sz="1200">
                <a:solidFill>
                  <a:schemeClr val="accent1"/>
                </a:solidFill>
                <a:latin typeface="IBM Plex Sans Medium"/>
                <a:ea typeface="IBM Plex Sans Medium"/>
                <a:cs typeface="IBM Plex Sans Medium"/>
                <a:sym typeface="IBM Plex Sans Medium"/>
              </a:defRPr>
            </a:lvl4pPr>
            <a:lvl5pPr lvl="4">
              <a:spcBef>
                <a:spcPts val="0"/>
              </a:spcBef>
              <a:spcAft>
                <a:spcPts val="0"/>
              </a:spcAft>
              <a:buClr>
                <a:schemeClr val="accent1"/>
              </a:buClr>
              <a:buSzPts val="1200"/>
              <a:buFont typeface="IBM Plex Sans Medium"/>
              <a:buNone/>
              <a:defRPr sz="1200">
                <a:solidFill>
                  <a:schemeClr val="accent1"/>
                </a:solidFill>
                <a:latin typeface="IBM Plex Sans Medium"/>
                <a:ea typeface="IBM Plex Sans Medium"/>
                <a:cs typeface="IBM Plex Sans Medium"/>
                <a:sym typeface="IBM Plex Sans Medium"/>
              </a:defRPr>
            </a:lvl5pPr>
            <a:lvl6pPr lvl="5">
              <a:spcBef>
                <a:spcPts val="0"/>
              </a:spcBef>
              <a:spcAft>
                <a:spcPts val="0"/>
              </a:spcAft>
              <a:buClr>
                <a:schemeClr val="accent1"/>
              </a:buClr>
              <a:buSzPts val="1200"/>
              <a:buFont typeface="IBM Plex Sans Medium"/>
              <a:buNone/>
              <a:defRPr sz="1200">
                <a:solidFill>
                  <a:schemeClr val="accent1"/>
                </a:solidFill>
                <a:latin typeface="IBM Plex Sans Medium"/>
                <a:ea typeface="IBM Plex Sans Medium"/>
                <a:cs typeface="IBM Plex Sans Medium"/>
                <a:sym typeface="IBM Plex Sans Medium"/>
              </a:defRPr>
            </a:lvl6pPr>
            <a:lvl7pPr lvl="6">
              <a:spcBef>
                <a:spcPts val="0"/>
              </a:spcBef>
              <a:spcAft>
                <a:spcPts val="0"/>
              </a:spcAft>
              <a:buClr>
                <a:schemeClr val="accent1"/>
              </a:buClr>
              <a:buSzPts val="1200"/>
              <a:buFont typeface="IBM Plex Sans Medium"/>
              <a:buNone/>
              <a:defRPr sz="1200">
                <a:solidFill>
                  <a:schemeClr val="accent1"/>
                </a:solidFill>
                <a:latin typeface="IBM Plex Sans Medium"/>
                <a:ea typeface="IBM Plex Sans Medium"/>
                <a:cs typeface="IBM Plex Sans Medium"/>
                <a:sym typeface="IBM Plex Sans Medium"/>
              </a:defRPr>
            </a:lvl7pPr>
            <a:lvl8pPr lvl="7">
              <a:spcBef>
                <a:spcPts val="0"/>
              </a:spcBef>
              <a:spcAft>
                <a:spcPts val="0"/>
              </a:spcAft>
              <a:buClr>
                <a:schemeClr val="accent1"/>
              </a:buClr>
              <a:buSzPts val="1200"/>
              <a:buFont typeface="IBM Plex Sans Medium"/>
              <a:buNone/>
              <a:defRPr sz="1200">
                <a:solidFill>
                  <a:schemeClr val="accent1"/>
                </a:solidFill>
                <a:latin typeface="IBM Plex Sans Medium"/>
                <a:ea typeface="IBM Plex Sans Medium"/>
                <a:cs typeface="IBM Plex Sans Medium"/>
                <a:sym typeface="IBM Plex Sans Medium"/>
              </a:defRPr>
            </a:lvl8pPr>
            <a:lvl9pPr lvl="8">
              <a:spcBef>
                <a:spcPts val="0"/>
              </a:spcBef>
              <a:spcAft>
                <a:spcPts val="0"/>
              </a:spcAft>
              <a:buClr>
                <a:schemeClr val="accent1"/>
              </a:buClr>
              <a:buSzPts val="1200"/>
              <a:buFont typeface="IBM Plex Sans Medium"/>
              <a:buNone/>
              <a:defRPr sz="1200">
                <a:solidFill>
                  <a:schemeClr val="accent1"/>
                </a:solidFill>
                <a:latin typeface="IBM Plex Sans Medium"/>
                <a:ea typeface="IBM Plex Sans Medium"/>
                <a:cs typeface="IBM Plex Sans Medium"/>
                <a:sym typeface="IBM Plex Sans Medium"/>
              </a:defRPr>
            </a:lvl9pPr>
          </a:lstStyle>
          <a:p>
            <a:endParaRPr/>
          </a:p>
        </p:txBody>
      </p:sp>
      <p:sp>
        <p:nvSpPr>
          <p:cNvPr id="347" name="Google Shape;347;p17"/>
          <p:cNvSpPr txBox="1">
            <a:spLocks noGrp="1"/>
          </p:cNvSpPr>
          <p:nvPr>
            <p:ph type="title" idx="6"/>
          </p:nvPr>
        </p:nvSpPr>
        <p:spPr>
          <a:xfrm>
            <a:off x="3808925" y="983700"/>
            <a:ext cx="2296500" cy="2976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1"/>
              </a:buClr>
              <a:buSzPts val="1200"/>
              <a:buFont typeface="IBM Plex Sans Medium"/>
              <a:buNone/>
              <a:defRPr sz="1200">
                <a:solidFill>
                  <a:schemeClr val="accent1"/>
                </a:solidFill>
                <a:latin typeface="IBM Plex Sans Medium"/>
                <a:ea typeface="IBM Plex Sans Medium"/>
                <a:cs typeface="IBM Plex Sans Medium"/>
                <a:sym typeface="IBM Plex Sans Medium"/>
              </a:defRPr>
            </a:lvl1pPr>
            <a:lvl2pPr lvl="1">
              <a:spcBef>
                <a:spcPts val="0"/>
              </a:spcBef>
              <a:spcAft>
                <a:spcPts val="0"/>
              </a:spcAft>
              <a:buClr>
                <a:schemeClr val="accent1"/>
              </a:buClr>
              <a:buSzPts val="1200"/>
              <a:buFont typeface="IBM Plex Sans Medium"/>
              <a:buNone/>
              <a:defRPr sz="1200">
                <a:solidFill>
                  <a:schemeClr val="accent1"/>
                </a:solidFill>
                <a:latin typeface="IBM Plex Sans Medium"/>
                <a:ea typeface="IBM Plex Sans Medium"/>
                <a:cs typeface="IBM Plex Sans Medium"/>
                <a:sym typeface="IBM Plex Sans Medium"/>
              </a:defRPr>
            </a:lvl2pPr>
            <a:lvl3pPr lvl="2">
              <a:spcBef>
                <a:spcPts val="0"/>
              </a:spcBef>
              <a:spcAft>
                <a:spcPts val="0"/>
              </a:spcAft>
              <a:buClr>
                <a:schemeClr val="accent1"/>
              </a:buClr>
              <a:buSzPts val="1200"/>
              <a:buFont typeface="IBM Plex Sans Medium"/>
              <a:buNone/>
              <a:defRPr sz="1200">
                <a:solidFill>
                  <a:schemeClr val="accent1"/>
                </a:solidFill>
                <a:latin typeface="IBM Plex Sans Medium"/>
                <a:ea typeface="IBM Plex Sans Medium"/>
                <a:cs typeface="IBM Plex Sans Medium"/>
                <a:sym typeface="IBM Plex Sans Medium"/>
              </a:defRPr>
            </a:lvl3pPr>
            <a:lvl4pPr lvl="3">
              <a:spcBef>
                <a:spcPts val="0"/>
              </a:spcBef>
              <a:spcAft>
                <a:spcPts val="0"/>
              </a:spcAft>
              <a:buClr>
                <a:schemeClr val="accent1"/>
              </a:buClr>
              <a:buSzPts val="1200"/>
              <a:buFont typeface="IBM Plex Sans Medium"/>
              <a:buNone/>
              <a:defRPr sz="1200">
                <a:solidFill>
                  <a:schemeClr val="accent1"/>
                </a:solidFill>
                <a:latin typeface="IBM Plex Sans Medium"/>
                <a:ea typeface="IBM Plex Sans Medium"/>
                <a:cs typeface="IBM Plex Sans Medium"/>
                <a:sym typeface="IBM Plex Sans Medium"/>
              </a:defRPr>
            </a:lvl4pPr>
            <a:lvl5pPr lvl="4">
              <a:spcBef>
                <a:spcPts val="0"/>
              </a:spcBef>
              <a:spcAft>
                <a:spcPts val="0"/>
              </a:spcAft>
              <a:buClr>
                <a:schemeClr val="accent1"/>
              </a:buClr>
              <a:buSzPts val="1200"/>
              <a:buFont typeface="IBM Plex Sans Medium"/>
              <a:buNone/>
              <a:defRPr sz="1200">
                <a:solidFill>
                  <a:schemeClr val="accent1"/>
                </a:solidFill>
                <a:latin typeface="IBM Plex Sans Medium"/>
                <a:ea typeface="IBM Plex Sans Medium"/>
                <a:cs typeface="IBM Plex Sans Medium"/>
                <a:sym typeface="IBM Plex Sans Medium"/>
              </a:defRPr>
            </a:lvl5pPr>
            <a:lvl6pPr lvl="5">
              <a:spcBef>
                <a:spcPts val="0"/>
              </a:spcBef>
              <a:spcAft>
                <a:spcPts val="0"/>
              </a:spcAft>
              <a:buClr>
                <a:schemeClr val="accent1"/>
              </a:buClr>
              <a:buSzPts val="1200"/>
              <a:buFont typeface="IBM Plex Sans Medium"/>
              <a:buNone/>
              <a:defRPr sz="1200">
                <a:solidFill>
                  <a:schemeClr val="accent1"/>
                </a:solidFill>
                <a:latin typeface="IBM Plex Sans Medium"/>
                <a:ea typeface="IBM Plex Sans Medium"/>
                <a:cs typeface="IBM Plex Sans Medium"/>
                <a:sym typeface="IBM Plex Sans Medium"/>
              </a:defRPr>
            </a:lvl6pPr>
            <a:lvl7pPr lvl="6">
              <a:spcBef>
                <a:spcPts val="0"/>
              </a:spcBef>
              <a:spcAft>
                <a:spcPts val="0"/>
              </a:spcAft>
              <a:buClr>
                <a:schemeClr val="accent1"/>
              </a:buClr>
              <a:buSzPts val="1200"/>
              <a:buFont typeface="IBM Plex Sans Medium"/>
              <a:buNone/>
              <a:defRPr sz="1200">
                <a:solidFill>
                  <a:schemeClr val="accent1"/>
                </a:solidFill>
                <a:latin typeface="IBM Plex Sans Medium"/>
                <a:ea typeface="IBM Plex Sans Medium"/>
                <a:cs typeface="IBM Plex Sans Medium"/>
                <a:sym typeface="IBM Plex Sans Medium"/>
              </a:defRPr>
            </a:lvl7pPr>
            <a:lvl8pPr lvl="7">
              <a:spcBef>
                <a:spcPts val="0"/>
              </a:spcBef>
              <a:spcAft>
                <a:spcPts val="0"/>
              </a:spcAft>
              <a:buClr>
                <a:schemeClr val="accent1"/>
              </a:buClr>
              <a:buSzPts val="1200"/>
              <a:buFont typeface="IBM Plex Sans Medium"/>
              <a:buNone/>
              <a:defRPr sz="1200">
                <a:solidFill>
                  <a:schemeClr val="accent1"/>
                </a:solidFill>
                <a:latin typeface="IBM Plex Sans Medium"/>
                <a:ea typeface="IBM Plex Sans Medium"/>
                <a:cs typeface="IBM Plex Sans Medium"/>
                <a:sym typeface="IBM Plex Sans Medium"/>
              </a:defRPr>
            </a:lvl8pPr>
            <a:lvl9pPr lvl="8">
              <a:spcBef>
                <a:spcPts val="0"/>
              </a:spcBef>
              <a:spcAft>
                <a:spcPts val="0"/>
              </a:spcAft>
              <a:buClr>
                <a:schemeClr val="accent1"/>
              </a:buClr>
              <a:buSzPts val="1200"/>
              <a:buFont typeface="IBM Plex Sans Medium"/>
              <a:buNone/>
              <a:defRPr sz="1200">
                <a:solidFill>
                  <a:schemeClr val="accent1"/>
                </a:solidFill>
                <a:latin typeface="IBM Plex Sans Medium"/>
                <a:ea typeface="IBM Plex Sans Medium"/>
                <a:cs typeface="IBM Plex Sans Medium"/>
                <a:sym typeface="IBM Plex Sans Medium"/>
              </a:defRPr>
            </a:lvl9pPr>
          </a:lstStyle>
          <a:p>
            <a:endParaRPr/>
          </a:p>
        </p:txBody>
      </p:sp>
      <p:sp>
        <p:nvSpPr>
          <p:cNvPr id="348" name="Google Shape;348;p17"/>
          <p:cNvSpPr txBox="1">
            <a:spLocks noGrp="1"/>
          </p:cNvSpPr>
          <p:nvPr>
            <p:ph type="title" idx="7"/>
          </p:nvPr>
        </p:nvSpPr>
        <p:spPr>
          <a:xfrm>
            <a:off x="6291700" y="983700"/>
            <a:ext cx="2296500" cy="2976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1"/>
              </a:buClr>
              <a:buSzPts val="1200"/>
              <a:buFont typeface="IBM Plex Sans Medium"/>
              <a:buNone/>
              <a:defRPr sz="1200">
                <a:solidFill>
                  <a:schemeClr val="accent1"/>
                </a:solidFill>
                <a:latin typeface="IBM Plex Sans Medium"/>
                <a:ea typeface="IBM Plex Sans Medium"/>
                <a:cs typeface="IBM Plex Sans Medium"/>
                <a:sym typeface="IBM Plex Sans Medium"/>
              </a:defRPr>
            </a:lvl1pPr>
            <a:lvl2pPr lvl="1">
              <a:spcBef>
                <a:spcPts val="0"/>
              </a:spcBef>
              <a:spcAft>
                <a:spcPts val="0"/>
              </a:spcAft>
              <a:buClr>
                <a:schemeClr val="accent1"/>
              </a:buClr>
              <a:buSzPts val="1200"/>
              <a:buFont typeface="IBM Plex Sans Medium"/>
              <a:buNone/>
              <a:defRPr sz="1200">
                <a:solidFill>
                  <a:schemeClr val="accent1"/>
                </a:solidFill>
                <a:latin typeface="IBM Plex Sans Medium"/>
                <a:ea typeface="IBM Plex Sans Medium"/>
                <a:cs typeface="IBM Plex Sans Medium"/>
                <a:sym typeface="IBM Plex Sans Medium"/>
              </a:defRPr>
            </a:lvl2pPr>
            <a:lvl3pPr lvl="2">
              <a:spcBef>
                <a:spcPts val="0"/>
              </a:spcBef>
              <a:spcAft>
                <a:spcPts val="0"/>
              </a:spcAft>
              <a:buClr>
                <a:schemeClr val="accent1"/>
              </a:buClr>
              <a:buSzPts val="1200"/>
              <a:buFont typeface="IBM Plex Sans Medium"/>
              <a:buNone/>
              <a:defRPr sz="1200">
                <a:solidFill>
                  <a:schemeClr val="accent1"/>
                </a:solidFill>
                <a:latin typeface="IBM Plex Sans Medium"/>
                <a:ea typeface="IBM Plex Sans Medium"/>
                <a:cs typeface="IBM Plex Sans Medium"/>
                <a:sym typeface="IBM Plex Sans Medium"/>
              </a:defRPr>
            </a:lvl3pPr>
            <a:lvl4pPr lvl="3">
              <a:spcBef>
                <a:spcPts val="0"/>
              </a:spcBef>
              <a:spcAft>
                <a:spcPts val="0"/>
              </a:spcAft>
              <a:buClr>
                <a:schemeClr val="accent1"/>
              </a:buClr>
              <a:buSzPts val="1200"/>
              <a:buFont typeface="IBM Plex Sans Medium"/>
              <a:buNone/>
              <a:defRPr sz="1200">
                <a:solidFill>
                  <a:schemeClr val="accent1"/>
                </a:solidFill>
                <a:latin typeface="IBM Plex Sans Medium"/>
                <a:ea typeface="IBM Plex Sans Medium"/>
                <a:cs typeface="IBM Plex Sans Medium"/>
                <a:sym typeface="IBM Plex Sans Medium"/>
              </a:defRPr>
            </a:lvl4pPr>
            <a:lvl5pPr lvl="4">
              <a:spcBef>
                <a:spcPts val="0"/>
              </a:spcBef>
              <a:spcAft>
                <a:spcPts val="0"/>
              </a:spcAft>
              <a:buClr>
                <a:schemeClr val="accent1"/>
              </a:buClr>
              <a:buSzPts val="1200"/>
              <a:buFont typeface="IBM Plex Sans Medium"/>
              <a:buNone/>
              <a:defRPr sz="1200">
                <a:solidFill>
                  <a:schemeClr val="accent1"/>
                </a:solidFill>
                <a:latin typeface="IBM Plex Sans Medium"/>
                <a:ea typeface="IBM Plex Sans Medium"/>
                <a:cs typeface="IBM Plex Sans Medium"/>
                <a:sym typeface="IBM Plex Sans Medium"/>
              </a:defRPr>
            </a:lvl5pPr>
            <a:lvl6pPr lvl="5">
              <a:spcBef>
                <a:spcPts val="0"/>
              </a:spcBef>
              <a:spcAft>
                <a:spcPts val="0"/>
              </a:spcAft>
              <a:buClr>
                <a:schemeClr val="accent1"/>
              </a:buClr>
              <a:buSzPts val="1200"/>
              <a:buFont typeface="IBM Plex Sans Medium"/>
              <a:buNone/>
              <a:defRPr sz="1200">
                <a:solidFill>
                  <a:schemeClr val="accent1"/>
                </a:solidFill>
                <a:latin typeface="IBM Plex Sans Medium"/>
                <a:ea typeface="IBM Plex Sans Medium"/>
                <a:cs typeface="IBM Plex Sans Medium"/>
                <a:sym typeface="IBM Plex Sans Medium"/>
              </a:defRPr>
            </a:lvl6pPr>
            <a:lvl7pPr lvl="6">
              <a:spcBef>
                <a:spcPts val="0"/>
              </a:spcBef>
              <a:spcAft>
                <a:spcPts val="0"/>
              </a:spcAft>
              <a:buClr>
                <a:schemeClr val="accent1"/>
              </a:buClr>
              <a:buSzPts val="1200"/>
              <a:buFont typeface="IBM Plex Sans Medium"/>
              <a:buNone/>
              <a:defRPr sz="1200">
                <a:solidFill>
                  <a:schemeClr val="accent1"/>
                </a:solidFill>
                <a:latin typeface="IBM Plex Sans Medium"/>
                <a:ea typeface="IBM Plex Sans Medium"/>
                <a:cs typeface="IBM Plex Sans Medium"/>
                <a:sym typeface="IBM Plex Sans Medium"/>
              </a:defRPr>
            </a:lvl7pPr>
            <a:lvl8pPr lvl="7">
              <a:spcBef>
                <a:spcPts val="0"/>
              </a:spcBef>
              <a:spcAft>
                <a:spcPts val="0"/>
              </a:spcAft>
              <a:buClr>
                <a:schemeClr val="accent1"/>
              </a:buClr>
              <a:buSzPts val="1200"/>
              <a:buFont typeface="IBM Plex Sans Medium"/>
              <a:buNone/>
              <a:defRPr sz="1200">
                <a:solidFill>
                  <a:schemeClr val="accent1"/>
                </a:solidFill>
                <a:latin typeface="IBM Plex Sans Medium"/>
                <a:ea typeface="IBM Plex Sans Medium"/>
                <a:cs typeface="IBM Plex Sans Medium"/>
                <a:sym typeface="IBM Plex Sans Medium"/>
              </a:defRPr>
            </a:lvl8pPr>
            <a:lvl9pPr lvl="8">
              <a:spcBef>
                <a:spcPts val="0"/>
              </a:spcBef>
              <a:spcAft>
                <a:spcPts val="0"/>
              </a:spcAft>
              <a:buClr>
                <a:schemeClr val="accent1"/>
              </a:buClr>
              <a:buSzPts val="1200"/>
              <a:buFont typeface="IBM Plex Sans Medium"/>
              <a:buNone/>
              <a:defRPr sz="1200">
                <a:solidFill>
                  <a:schemeClr val="accent1"/>
                </a:solidFill>
                <a:latin typeface="IBM Plex Sans Medium"/>
                <a:ea typeface="IBM Plex Sans Medium"/>
                <a:cs typeface="IBM Plex Sans Medium"/>
                <a:sym typeface="IBM Plex Sans Medium"/>
              </a:defRPr>
            </a:lvl9pPr>
          </a:lstStyle>
          <a:p>
            <a:endParaRPr/>
          </a:p>
        </p:txBody>
      </p:sp>
      <p:sp>
        <p:nvSpPr>
          <p:cNvPr id="349" name="Google Shape;349;p17"/>
          <p:cNvSpPr/>
          <p:nvPr/>
        </p:nvSpPr>
        <p:spPr>
          <a:xfrm rot="-6104187" flipH="1">
            <a:off x="4324040" y="2970795"/>
            <a:ext cx="1541221" cy="4732320"/>
          </a:xfrm>
          <a:prstGeom prst="chord">
            <a:avLst>
              <a:gd name="adj1" fmla="val 4994308"/>
              <a:gd name="adj2" fmla="val 15114049"/>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350" name="Google Shape;350;p17"/>
          <p:cNvSpPr/>
          <p:nvPr/>
        </p:nvSpPr>
        <p:spPr>
          <a:xfrm rot="5740201">
            <a:off x="4240558" y="2810912"/>
            <a:ext cx="1433212" cy="5490517"/>
          </a:xfrm>
          <a:prstGeom prst="chord">
            <a:avLst>
              <a:gd name="adj1" fmla="val 5592353"/>
              <a:gd name="adj2" fmla="val 15024063"/>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351" name="Google Shape;351;p17"/>
          <p:cNvSpPr txBox="1">
            <a:spLocks noGrp="1"/>
          </p:cNvSpPr>
          <p:nvPr>
            <p:ph type="title" idx="8"/>
          </p:nvPr>
        </p:nvSpPr>
        <p:spPr>
          <a:xfrm>
            <a:off x="38100" y="93150"/>
            <a:ext cx="1583400" cy="189300"/>
          </a:xfrm>
          <a:prstGeom prst="rect">
            <a:avLst/>
          </a:prstGeom>
        </p:spPr>
        <p:txBody>
          <a:bodyPr spcFirstLastPara="1" wrap="square" lIns="182875" tIns="91425" rIns="91425" bIns="91425" anchor="t" anchorCtr="0">
            <a:noAutofit/>
          </a:bodyPr>
          <a:lstStyle>
            <a:lvl1pPr lvl="0">
              <a:spcBef>
                <a:spcPts val="0"/>
              </a:spcBef>
              <a:spcAft>
                <a:spcPts val="0"/>
              </a:spcAft>
              <a:buNone/>
              <a:defRPr sz="900">
                <a:solidFill>
                  <a:schemeClr val="dk2"/>
                </a:solidFill>
                <a:latin typeface="Sora"/>
                <a:ea typeface="Sora"/>
                <a:cs typeface="Sora"/>
                <a:sym typeface="Sora"/>
              </a:defRPr>
            </a:lvl1pPr>
            <a:lvl2pPr lvl="1">
              <a:spcBef>
                <a:spcPts val="0"/>
              </a:spcBef>
              <a:spcAft>
                <a:spcPts val="0"/>
              </a:spcAft>
              <a:buClr>
                <a:schemeClr val="dk2"/>
              </a:buClr>
              <a:buSzPts val="900"/>
              <a:buFont typeface="Sora"/>
              <a:buNone/>
              <a:defRPr sz="900">
                <a:solidFill>
                  <a:schemeClr val="dk2"/>
                </a:solidFill>
                <a:latin typeface="Sora"/>
                <a:ea typeface="Sora"/>
                <a:cs typeface="Sora"/>
                <a:sym typeface="Sora"/>
              </a:defRPr>
            </a:lvl2pPr>
            <a:lvl3pPr lvl="2">
              <a:spcBef>
                <a:spcPts val="0"/>
              </a:spcBef>
              <a:spcAft>
                <a:spcPts val="0"/>
              </a:spcAft>
              <a:buClr>
                <a:schemeClr val="dk2"/>
              </a:buClr>
              <a:buSzPts val="900"/>
              <a:buFont typeface="Sora"/>
              <a:buNone/>
              <a:defRPr sz="900">
                <a:solidFill>
                  <a:schemeClr val="dk2"/>
                </a:solidFill>
                <a:latin typeface="Sora"/>
                <a:ea typeface="Sora"/>
                <a:cs typeface="Sora"/>
                <a:sym typeface="Sora"/>
              </a:defRPr>
            </a:lvl3pPr>
            <a:lvl4pPr lvl="3">
              <a:spcBef>
                <a:spcPts val="0"/>
              </a:spcBef>
              <a:spcAft>
                <a:spcPts val="0"/>
              </a:spcAft>
              <a:buClr>
                <a:schemeClr val="dk2"/>
              </a:buClr>
              <a:buSzPts val="900"/>
              <a:buFont typeface="Sora"/>
              <a:buNone/>
              <a:defRPr sz="900">
                <a:solidFill>
                  <a:schemeClr val="dk2"/>
                </a:solidFill>
                <a:latin typeface="Sora"/>
                <a:ea typeface="Sora"/>
                <a:cs typeface="Sora"/>
                <a:sym typeface="Sora"/>
              </a:defRPr>
            </a:lvl4pPr>
            <a:lvl5pPr lvl="4">
              <a:spcBef>
                <a:spcPts val="0"/>
              </a:spcBef>
              <a:spcAft>
                <a:spcPts val="0"/>
              </a:spcAft>
              <a:buClr>
                <a:schemeClr val="dk2"/>
              </a:buClr>
              <a:buSzPts val="900"/>
              <a:buFont typeface="Sora"/>
              <a:buNone/>
              <a:defRPr sz="900">
                <a:solidFill>
                  <a:schemeClr val="dk2"/>
                </a:solidFill>
                <a:latin typeface="Sora"/>
                <a:ea typeface="Sora"/>
                <a:cs typeface="Sora"/>
                <a:sym typeface="Sora"/>
              </a:defRPr>
            </a:lvl5pPr>
            <a:lvl6pPr lvl="5">
              <a:spcBef>
                <a:spcPts val="0"/>
              </a:spcBef>
              <a:spcAft>
                <a:spcPts val="0"/>
              </a:spcAft>
              <a:buClr>
                <a:schemeClr val="dk2"/>
              </a:buClr>
              <a:buSzPts val="900"/>
              <a:buFont typeface="Sora"/>
              <a:buNone/>
              <a:defRPr sz="900">
                <a:solidFill>
                  <a:schemeClr val="dk2"/>
                </a:solidFill>
                <a:latin typeface="Sora"/>
                <a:ea typeface="Sora"/>
                <a:cs typeface="Sora"/>
                <a:sym typeface="Sora"/>
              </a:defRPr>
            </a:lvl6pPr>
            <a:lvl7pPr lvl="6">
              <a:spcBef>
                <a:spcPts val="0"/>
              </a:spcBef>
              <a:spcAft>
                <a:spcPts val="0"/>
              </a:spcAft>
              <a:buClr>
                <a:schemeClr val="dk2"/>
              </a:buClr>
              <a:buSzPts val="900"/>
              <a:buFont typeface="Sora"/>
              <a:buNone/>
              <a:defRPr sz="900">
                <a:solidFill>
                  <a:schemeClr val="dk2"/>
                </a:solidFill>
                <a:latin typeface="Sora"/>
                <a:ea typeface="Sora"/>
                <a:cs typeface="Sora"/>
                <a:sym typeface="Sora"/>
              </a:defRPr>
            </a:lvl7pPr>
            <a:lvl8pPr lvl="7">
              <a:spcBef>
                <a:spcPts val="0"/>
              </a:spcBef>
              <a:spcAft>
                <a:spcPts val="0"/>
              </a:spcAft>
              <a:buClr>
                <a:schemeClr val="dk2"/>
              </a:buClr>
              <a:buSzPts val="900"/>
              <a:buFont typeface="Sora"/>
              <a:buNone/>
              <a:defRPr sz="900">
                <a:solidFill>
                  <a:schemeClr val="dk2"/>
                </a:solidFill>
                <a:latin typeface="Sora"/>
                <a:ea typeface="Sora"/>
                <a:cs typeface="Sora"/>
                <a:sym typeface="Sora"/>
              </a:defRPr>
            </a:lvl8pPr>
            <a:lvl9pPr lvl="8">
              <a:spcBef>
                <a:spcPts val="0"/>
              </a:spcBef>
              <a:spcAft>
                <a:spcPts val="0"/>
              </a:spcAft>
              <a:buClr>
                <a:schemeClr val="dk2"/>
              </a:buClr>
              <a:buSzPts val="900"/>
              <a:buFont typeface="Sora"/>
              <a:buNone/>
              <a:defRPr sz="900">
                <a:solidFill>
                  <a:schemeClr val="dk2"/>
                </a:solidFill>
                <a:latin typeface="Sora"/>
                <a:ea typeface="Sora"/>
                <a:cs typeface="Sora"/>
                <a:sym typeface="Sora"/>
              </a:defRPr>
            </a:lvl9pPr>
          </a:lstStyle>
          <a:p>
            <a:endParaRPr/>
          </a:p>
        </p:txBody>
      </p:sp>
      <p:sp>
        <p:nvSpPr>
          <p:cNvPr id="352" name="Google Shape;352;p17"/>
          <p:cNvSpPr txBox="1">
            <a:spLocks noGrp="1"/>
          </p:cNvSpPr>
          <p:nvPr>
            <p:ph type="body" idx="1"/>
          </p:nvPr>
        </p:nvSpPr>
        <p:spPr>
          <a:xfrm>
            <a:off x="1326025" y="3615050"/>
            <a:ext cx="2296500" cy="999900"/>
          </a:xfrm>
          <a:prstGeom prst="rect">
            <a:avLst/>
          </a:prstGeom>
        </p:spPr>
        <p:txBody>
          <a:bodyPr spcFirstLastPara="1" wrap="square" lIns="91425" tIns="91425" rIns="91425" bIns="91425" anchor="t" anchorCtr="0">
            <a:normAutofit/>
          </a:bodyPr>
          <a:lstStyle>
            <a:lvl1pPr marL="457200" lvl="0" indent="-292100">
              <a:spcBef>
                <a:spcPts val="0"/>
              </a:spcBef>
              <a:spcAft>
                <a:spcPts val="0"/>
              </a:spcAft>
              <a:buClr>
                <a:schemeClr val="accent1"/>
              </a:buClr>
              <a:buSzPts val="1000"/>
              <a:buFont typeface="Sora"/>
              <a:buChar char="●"/>
              <a:defRPr sz="1000">
                <a:solidFill>
                  <a:schemeClr val="dk1"/>
                </a:solidFill>
              </a:defRPr>
            </a:lvl1pPr>
            <a:lvl2pPr marL="914400" lvl="1" indent="-292100">
              <a:spcBef>
                <a:spcPts val="0"/>
              </a:spcBef>
              <a:spcAft>
                <a:spcPts val="0"/>
              </a:spcAft>
              <a:buClr>
                <a:schemeClr val="dk1"/>
              </a:buClr>
              <a:buSzPts val="1000"/>
              <a:buFont typeface="Sora"/>
              <a:buChar char="○"/>
              <a:defRPr sz="1000">
                <a:solidFill>
                  <a:schemeClr val="dk1"/>
                </a:solidFill>
              </a:defRPr>
            </a:lvl2pPr>
            <a:lvl3pPr marL="1371600" lvl="2" indent="-292100">
              <a:spcBef>
                <a:spcPts val="0"/>
              </a:spcBef>
              <a:spcAft>
                <a:spcPts val="0"/>
              </a:spcAft>
              <a:buClr>
                <a:schemeClr val="dk1"/>
              </a:buClr>
              <a:buSzPts val="1000"/>
              <a:buFont typeface="Sora"/>
              <a:buChar char="■"/>
              <a:defRPr sz="1000">
                <a:solidFill>
                  <a:schemeClr val="dk1"/>
                </a:solidFill>
              </a:defRPr>
            </a:lvl3pPr>
            <a:lvl4pPr marL="1828800" lvl="3" indent="-292100">
              <a:spcBef>
                <a:spcPts val="0"/>
              </a:spcBef>
              <a:spcAft>
                <a:spcPts val="0"/>
              </a:spcAft>
              <a:buClr>
                <a:schemeClr val="dk1"/>
              </a:buClr>
              <a:buSzPts val="1000"/>
              <a:buFont typeface="Sora"/>
              <a:buChar char="●"/>
              <a:defRPr sz="1000">
                <a:solidFill>
                  <a:schemeClr val="dk1"/>
                </a:solidFill>
              </a:defRPr>
            </a:lvl4pPr>
            <a:lvl5pPr marL="2286000" lvl="4" indent="-292100">
              <a:spcBef>
                <a:spcPts val="0"/>
              </a:spcBef>
              <a:spcAft>
                <a:spcPts val="0"/>
              </a:spcAft>
              <a:buClr>
                <a:schemeClr val="dk1"/>
              </a:buClr>
              <a:buSzPts val="1000"/>
              <a:buFont typeface="Sora"/>
              <a:buChar char="○"/>
              <a:defRPr sz="1000">
                <a:solidFill>
                  <a:schemeClr val="dk1"/>
                </a:solidFill>
              </a:defRPr>
            </a:lvl5pPr>
            <a:lvl6pPr marL="2743200" lvl="5" indent="-292100">
              <a:spcBef>
                <a:spcPts val="0"/>
              </a:spcBef>
              <a:spcAft>
                <a:spcPts val="0"/>
              </a:spcAft>
              <a:buClr>
                <a:schemeClr val="dk1"/>
              </a:buClr>
              <a:buSzPts val="1000"/>
              <a:buFont typeface="Sora"/>
              <a:buChar char="■"/>
              <a:defRPr sz="1000">
                <a:solidFill>
                  <a:schemeClr val="dk1"/>
                </a:solidFill>
              </a:defRPr>
            </a:lvl6pPr>
            <a:lvl7pPr marL="3200400" lvl="6" indent="-292100">
              <a:spcBef>
                <a:spcPts val="0"/>
              </a:spcBef>
              <a:spcAft>
                <a:spcPts val="0"/>
              </a:spcAft>
              <a:buClr>
                <a:schemeClr val="dk1"/>
              </a:buClr>
              <a:buSzPts val="1000"/>
              <a:buFont typeface="Sora"/>
              <a:buChar char="●"/>
              <a:defRPr sz="1000">
                <a:solidFill>
                  <a:schemeClr val="dk1"/>
                </a:solidFill>
              </a:defRPr>
            </a:lvl7pPr>
            <a:lvl8pPr marL="3657600" lvl="7" indent="-292100">
              <a:spcBef>
                <a:spcPts val="0"/>
              </a:spcBef>
              <a:spcAft>
                <a:spcPts val="0"/>
              </a:spcAft>
              <a:buClr>
                <a:schemeClr val="dk1"/>
              </a:buClr>
              <a:buSzPts val="1000"/>
              <a:buFont typeface="Sora"/>
              <a:buChar char="○"/>
              <a:defRPr sz="1000">
                <a:solidFill>
                  <a:schemeClr val="dk1"/>
                </a:solidFill>
              </a:defRPr>
            </a:lvl8pPr>
            <a:lvl9pPr marL="4114800" lvl="8" indent="-292100">
              <a:spcBef>
                <a:spcPts val="0"/>
              </a:spcBef>
              <a:spcAft>
                <a:spcPts val="0"/>
              </a:spcAft>
              <a:buClr>
                <a:schemeClr val="dk1"/>
              </a:buClr>
              <a:buSzPts val="1000"/>
              <a:buFont typeface="Sora"/>
              <a:buChar char="■"/>
              <a:defRPr sz="1000">
                <a:solidFill>
                  <a:schemeClr val="dk1"/>
                </a:solidFill>
              </a:defRPr>
            </a:lvl9pPr>
          </a:lstStyle>
          <a:p>
            <a:endParaRPr/>
          </a:p>
        </p:txBody>
      </p:sp>
      <p:sp>
        <p:nvSpPr>
          <p:cNvPr id="353" name="Google Shape;353;p17"/>
          <p:cNvSpPr txBox="1">
            <a:spLocks noGrp="1"/>
          </p:cNvSpPr>
          <p:nvPr>
            <p:ph type="body" idx="9"/>
          </p:nvPr>
        </p:nvSpPr>
        <p:spPr>
          <a:xfrm>
            <a:off x="3808863" y="3615050"/>
            <a:ext cx="2296500" cy="999900"/>
          </a:xfrm>
          <a:prstGeom prst="rect">
            <a:avLst/>
          </a:prstGeom>
        </p:spPr>
        <p:txBody>
          <a:bodyPr spcFirstLastPara="1" wrap="square" lIns="91425" tIns="91425" rIns="91425" bIns="91425" anchor="t" anchorCtr="0">
            <a:normAutofit/>
          </a:bodyPr>
          <a:lstStyle>
            <a:lvl1pPr marL="457200" lvl="0" indent="-292100">
              <a:spcBef>
                <a:spcPts val="0"/>
              </a:spcBef>
              <a:spcAft>
                <a:spcPts val="0"/>
              </a:spcAft>
              <a:buClr>
                <a:schemeClr val="accent1"/>
              </a:buClr>
              <a:buSzPts val="1000"/>
              <a:buFont typeface="Sora"/>
              <a:buChar char="➔"/>
              <a:defRPr sz="1000">
                <a:solidFill>
                  <a:schemeClr val="dk1"/>
                </a:solidFill>
              </a:defRPr>
            </a:lvl1pPr>
            <a:lvl2pPr marL="914400" lvl="1" indent="-292100">
              <a:spcBef>
                <a:spcPts val="800"/>
              </a:spcBef>
              <a:spcAft>
                <a:spcPts val="0"/>
              </a:spcAft>
              <a:buClr>
                <a:schemeClr val="dk1"/>
              </a:buClr>
              <a:buSzPts val="1000"/>
              <a:buFont typeface="Sora"/>
              <a:buChar char="◆"/>
              <a:defRPr sz="1000">
                <a:solidFill>
                  <a:schemeClr val="dk1"/>
                </a:solidFill>
              </a:defRPr>
            </a:lvl2pPr>
            <a:lvl3pPr marL="1371600" lvl="2" indent="-292100">
              <a:spcBef>
                <a:spcPts val="800"/>
              </a:spcBef>
              <a:spcAft>
                <a:spcPts val="0"/>
              </a:spcAft>
              <a:buClr>
                <a:schemeClr val="dk1"/>
              </a:buClr>
              <a:buSzPts val="1000"/>
              <a:buFont typeface="Sora"/>
              <a:buChar char="●"/>
              <a:defRPr sz="1000">
                <a:solidFill>
                  <a:schemeClr val="dk1"/>
                </a:solidFill>
              </a:defRPr>
            </a:lvl3pPr>
            <a:lvl4pPr marL="1828800" lvl="3" indent="-292100">
              <a:spcBef>
                <a:spcPts val="800"/>
              </a:spcBef>
              <a:spcAft>
                <a:spcPts val="0"/>
              </a:spcAft>
              <a:buClr>
                <a:schemeClr val="dk1"/>
              </a:buClr>
              <a:buSzPts val="1000"/>
              <a:buFont typeface="Sora"/>
              <a:buChar char="○"/>
              <a:defRPr sz="1000">
                <a:solidFill>
                  <a:schemeClr val="dk1"/>
                </a:solidFill>
              </a:defRPr>
            </a:lvl4pPr>
            <a:lvl5pPr marL="2286000" lvl="4" indent="-292100">
              <a:spcBef>
                <a:spcPts val="800"/>
              </a:spcBef>
              <a:spcAft>
                <a:spcPts val="0"/>
              </a:spcAft>
              <a:buClr>
                <a:schemeClr val="dk1"/>
              </a:buClr>
              <a:buSzPts val="1000"/>
              <a:buFont typeface="Sora"/>
              <a:buChar char="◆"/>
              <a:defRPr sz="1000">
                <a:solidFill>
                  <a:schemeClr val="dk1"/>
                </a:solidFill>
              </a:defRPr>
            </a:lvl5pPr>
            <a:lvl6pPr marL="2743200" lvl="5" indent="-292100">
              <a:spcBef>
                <a:spcPts val="800"/>
              </a:spcBef>
              <a:spcAft>
                <a:spcPts val="0"/>
              </a:spcAft>
              <a:buClr>
                <a:schemeClr val="dk1"/>
              </a:buClr>
              <a:buSzPts val="1000"/>
              <a:buFont typeface="Sora"/>
              <a:buChar char="●"/>
              <a:defRPr sz="1000">
                <a:solidFill>
                  <a:schemeClr val="dk1"/>
                </a:solidFill>
              </a:defRPr>
            </a:lvl6pPr>
            <a:lvl7pPr marL="3200400" lvl="6" indent="-292100">
              <a:spcBef>
                <a:spcPts val="800"/>
              </a:spcBef>
              <a:spcAft>
                <a:spcPts val="0"/>
              </a:spcAft>
              <a:buClr>
                <a:schemeClr val="dk1"/>
              </a:buClr>
              <a:buSzPts val="1000"/>
              <a:buFont typeface="Sora"/>
              <a:buChar char="○"/>
              <a:defRPr sz="1000">
                <a:solidFill>
                  <a:schemeClr val="dk1"/>
                </a:solidFill>
              </a:defRPr>
            </a:lvl7pPr>
            <a:lvl8pPr marL="3657600" lvl="7" indent="-292100">
              <a:spcBef>
                <a:spcPts val="800"/>
              </a:spcBef>
              <a:spcAft>
                <a:spcPts val="0"/>
              </a:spcAft>
              <a:buClr>
                <a:schemeClr val="dk1"/>
              </a:buClr>
              <a:buSzPts val="1000"/>
              <a:buFont typeface="Sora"/>
              <a:buChar char="◆"/>
              <a:defRPr sz="1000">
                <a:solidFill>
                  <a:schemeClr val="dk1"/>
                </a:solidFill>
              </a:defRPr>
            </a:lvl8pPr>
            <a:lvl9pPr marL="4114800" lvl="8" indent="-292100">
              <a:spcBef>
                <a:spcPts val="800"/>
              </a:spcBef>
              <a:spcAft>
                <a:spcPts val="800"/>
              </a:spcAft>
              <a:buClr>
                <a:schemeClr val="dk1"/>
              </a:buClr>
              <a:buSzPts val="1000"/>
              <a:buFont typeface="Sora"/>
              <a:buChar char="●"/>
              <a:defRPr sz="1000">
                <a:solidFill>
                  <a:schemeClr val="dk1"/>
                </a:solidFill>
              </a:defRPr>
            </a:lvl9pPr>
          </a:lstStyle>
          <a:p>
            <a:endParaRPr/>
          </a:p>
        </p:txBody>
      </p:sp>
      <p:sp>
        <p:nvSpPr>
          <p:cNvPr id="354" name="Google Shape;354;p17"/>
          <p:cNvSpPr txBox="1">
            <a:spLocks noGrp="1"/>
          </p:cNvSpPr>
          <p:nvPr>
            <p:ph type="body" idx="13"/>
          </p:nvPr>
        </p:nvSpPr>
        <p:spPr>
          <a:xfrm>
            <a:off x="6291713" y="3615050"/>
            <a:ext cx="2296500" cy="999900"/>
          </a:xfrm>
          <a:prstGeom prst="rect">
            <a:avLst/>
          </a:prstGeom>
        </p:spPr>
        <p:txBody>
          <a:bodyPr spcFirstLastPara="1" wrap="square" lIns="91425" tIns="91425" rIns="91425" bIns="91425" anchor="t" anchorCtr="0">
            <a:normAutofit/>
          </a:bodyPr>
          <a:lstStyle>
            <a:lvl1pPr marL="457200" lvl="0" indent="-292100">
              <a:spcBef>
                <a:spcPts val="0"/>
              </a:spcBef>
              <a:spcAft>
                <a:spcPts val="0"/>
              </a:spcAft>
              <a:buClr>
                <a:schemeClr val="accent1"/>
              </a:buClr>
              <a:buSzPts val="1000"/>
              <a:buFont typeface="Sora"/>
              <a:buChar char="➔"/>
              <a:defRPr sz="1000">
                <a:solidFill>
                  <a:schemeClr val="dk1"/>
                </a:solidFill>
              </a:defRPr>
            </a:lvl1pPr>
            <a:lvl2pPr marL="914400" lvl="1" indent="-292100">
              <a:spcBef>
                <a:spcPts val="0"/>
              </a:spcBef>
              <a:spcAft>
                <a:spcPts val="0"/>
              </a:spcAft>
              <a:buClr>
                <a:schemeClr val="dk1"/>
              </a:buClr>
              <a:buSzPts val="1000"/>
              <a:buFont typeface="Sora"/>
              <a:buChar char="◆"/>
              <a:defRPr sz="1000">
                <a:solidFill>
                  <a:schemeClr val="dk1"/>
                </a:solidFill>
              </a:defRPr>
            </a:lvl2pPr>
            <a:lvl3pPr marL="1371600" lvl="2" indent="-292100">
              <a:spcBef>
                <a:spcPts val="0"/>
              </a:spcBef>
              <a:spcAft>
                <a:spcPts val="0"/>
              </a:spcAft>
              <a:buClr>
                <a:schemeClr val="dk1"/>
              </a:buClr>
              <a:buSzPts val="1000"/>
              <a:buFont typeface="Sora"/>
              <a:buChar char="●"/>
              <a:defRPr sz="1000">
                <a:solidFill>
                  <a:schemeClr val="dk1"/>
                </a:solidFill>
              </a:defRPr>
            </a:lvl3pPr>
            <a:lvl4pPr marL="1828800" lvl="3" indent="-292100">
              <a:spcBef>
                <a:spcPts val="0"/>
              </a:spcBef>
              <a:spcAft>
                <a:spcPts val="0"/>
              </a:spcAft>
              <a:buClr>
                <a:schemeClr val="dk1"/>
              </a:buClr>
              <a:buSzPts val="1000"/>
              <a:buFont typeface="Sora"/>
              <a:buChar char="○"/>
              <a:defRPr sz="1000">
                <a:solidFill>
                  <a:schemeClr val="dk1"/>
                </a:solidFill>
              </a:defRPr>
            </a:lvl4pPr>
            <a:lvl5pPr marL="2286000" lvl="4" indent="-292100">
              <a:spcBef>
                <a:spcPts val="0"/>
              </a:spcBef>
              <a:spcAft>
                <a:spcPts val="0"/>
              </a:spcAft>
              <a:buClr>
                <a:schemeClr val="dk1"/>
              </a:buClr>
              <a:buSzPts val="1000"/>
              <a:buFont typeface="Sora"/>
              <a:buChar char="◆"/>
              <a:defRPr sz="1000">
                <a:solidFill>
                  <a:schemeClr val="dk1"/>
                </a:solidFill>
              </a:defRPr>
            </a:lvl5pPr>
            <a:lvl6pPr marL="2743200" lvl="5" indent="-292100">
              <a:spcBef>
                <a:spcPts val="0"/>
              </a:spcBef>
              <a:spcAft>
                <a:spcPts val="0"/>
              </a:spcAft>
              <a:buClr>
                <a:schemeClr val="dk1"/>
              </a:buClr>
              <a:buSzPts val="1000"/>
              <a:buFont typeface="Sora"/>
              <a:buChar char="●"/>
              <a:defRPr sz="1000">
                <a:solidFill>
                  <a:schemeClr val="dk1"/>
                </a:solidFill>
              </a:defRPr>
            </a:lvl6pPr>
            <a:lvl7pPr marL="3200400" lvl="6" indent="-292100">
              <a:spcBef>
                <a:spcPts val="0"/>
              </a:spcBef>
              <a:spcAft>
                <a:spcPts val="0"/>
              </a:spcAft>
              <a:buClr>
                <a:schemeClr val="dk1"/>
              </a:buClr>
              <a:buSzPts val="1000"/>
              <a:buFont typeface="Sora"/>
              <a:buChar char="○"/>
              <a:defRPr sz="1000">
                <a:solidFill>
                  <a:schemeClr val="dk1"/>
                </a:solidFill>
              </a:defRPr>
            </a:lvl7pPr>
            <a:lvl8pPr marL="3657600" lvl="7" indent="-292100">
              <a:spcBef>
                <a:spcPts val="0"/>
              </a:spcBef>
              <a:spcAft>
                <a:spcPts val="0"/>
              </a:spcAft>
              <a:buClr>
                <a:schemeClr val="dk1"/>
              </a:buClr>
              <a:buSzPts val="1000"/>
              <a:buFont typeface="Sora"/>
              <a:buChar char="◆"/>
              <a:defRPr sz="1000">
                <a:solidFill>
                  <a:schemeClr val="dk1"/>
                </a:solidFill>
              </a:defRPr>
            </a:lvl8pPr>
            <a:lvl9pPr marL="4114800" lvl="8" indent="-292100">
              <a:spcBef>
                <a:spcPts val="0"/>
              </a:spcBef>
              <a:spcAft>
                <a:spcPts val="0"/>
              </a:spcAft>
              <a:buClr>
                <a:schemeClr val="dk1"/>
              </a:buClr>
              <a:buSzPts val="1000"/>
              <a:buFont typeface="Sora"/>
              <a:buChar char="●"/>
              <a:defRPr sz="1000">
                <a:solidFill>
                  <a:schemeClr val="dk1"/>
                </a:solidFill>
              </a:defRPr>
            </a:lvl9pPr>
          </a:lstStyle>
          <a:p>
            <a:endParaRPr/>
          </a:p>
        </p:txBody>
      </p:sp>
      <p:sp>
        <p:nvSpPr>
          <p:cNvPr id="355" name="Google Shape;355;p17"/>
          <p:cNvSpPr txBox="1">
            <a:spLocks noGrp="1"/>
          </p:cNvSpPr>
          <p:nvPr>
            <p:ph type="body" idx="14"/>
          </p:nvPr>
        </p:nvSpPr>
        <p:spPr>
          <a:xfrm>
            <a:off x="1326025" y="2606200"/>
            <a:ext cx="2296500" cy="999900"/>
          </a:xfrm>
          <a:prstGeom prst="rect">
            <a:avLst/>
          </a:prstGeom>
        </p:spPr>
        <p:txBody>
          <a:bodyPr spcFirstLastPara="1" wrap="square" lIns="91425" tIns="91425" rIns="91425" bIns="91425" anchor="t" anchorCtr="0">
            <a:normAutofit/>
          </a:bodyPr>
          <a:lstStyle>
            <a:lvl1pPr marL="457200" lvl="0" indent="-292100">
              <a:spcBef>
                <a:spcPts val="0"/>
              </a:spcBef>
              <a:spcAft>
                <a:spcPts val="0"/>
              </a:spcAft>
              <a:buClr>
                <a:schemeClr val="accent1"/>
              </a:buClr>
              <a:buSzPts val="1000"/>
              <a:buFont typeface="Sora"/>
              <a:buChar char="●"/>
              <a:defRPr sz="1000">
                <a:solidFill>
                  <a:schemeClr val="dk1"/>
                </a:solidFill>
              </a:defRPr>
            </a:lvl1pPr>
            <a:lvl2pPr marL="914400" lvl="1" indent="-292100">
              <a:spcBef>
                <a:spcPts val="0"/>
              </a:spcBef>
              <a:spcAft>
                <a:spcPts val="0"/>
              </a:spcAft>
              <a:buClr>
                <a:schemeClr val="dk1"/>
              </a:buClr>
              <a:buSzPts val="1000"/>
              <a:buFont typeface="Sora"/>
              <a:buChar char="○"/>
              <a:defRPr sz="1000">
                <a:solidFill>
                  <a:schemeClr val="dk1"/>
                </a:solidFill>
              </a:defRPr>
            </a:lvl2pPr>
            <a:lvl3pPr marL="1371600" lvl="2" indent="-292100">
              <a:spcBef>
                <a:spcPts val="0"/>
              </a:spcBef>
              <a:spcAft>
                <a:spcPts val="0"/>
              </a:spcAft>
              <a:buClr>
                <a:schemeClr val="dk1"/>
              </a:buClr>
              <a:buSzPts val="1000"/>
              <a:buFont typeface="Sora"/>
              <a:buChar char="■"/>
              <a:defRPr sz="1000">
                <a:solidFill>
                  <a:schemeClr val="dk1"/>
                </a:solidFill>
              </a:defRPr>
            </a:lvl3pPr>
            <a:lvl4pPr marL="1828800" lvl="3" indent="-292100">
              <a:spcBef>
                <a:spcPts val="0"/>
              </a:spcBef>
              <a:spcAft>
                <a:spcPts val="0"/>
              </a:spcAft>
              <a:buClr>
                <a:schemeClr val="dk1"/>
              </a:buClr>
              <a:buSzPts val="1000"/>
              <a:buFont typeface="Sora"/>
              <a:buChar char="●"/>
              <a:defRPr sz="1000">
                <a:solidFill>
                  <a:schemeClr val="dk1"/>
                </a:solidFill>
              </a:defRPr>
            </a:lvl4pPr>
            <a:lvl5pPr marL="2286000" lvl="4" indent="-292100">
              <a:spcBef>
                <a:spcPts val="0"/>
              </a:spcBef>
              <a:spcAft>
                <a:spcPts val="0"/>
              </a:spcAft>
              <a:buClr>
                <a:schemeClr val="dk1"/>
              </a:buClr>
              <a:buSzPts val="1000"/>
              <a:buFont typeface="Sora"/>
              <a:buChar char="○"/>
              <a:defRPr sz="1000">
                <a:solidFill>
                  <a:schemeClr val="dk1"/>
                </a:solidFill>
              </a:defRPr>
            </a:lvl5pPr>
            <a:lvl6pPr marL="2743200" lvl="5" indent="-292100">
              <a:spcBef>
                <a:spcPts val="0"/>
              </a:spcBef>
              <a:spcAft>
                <a:spcPts val="0"/>
              </a:spcAft>
              <a:buClr>
                <a:schemeClr val="dk1"/>
              </a:buClr>
              <a:buSzPts val="1000"/>
              <a:buFont typeface="Sora"/>
              <a:buChar char="■"/>
              <a:defRPr sz="1000">
                <a:solidFill>
                  <a:schemeClr val="dk1"/>
                </a:solidFill>
              </a:defRPr>
            </a:lvl6pPr>
            <a:lvl7pPr marL="3200400" lvl="6" indent="-292100">
              <a:spcBef>
                <a:spcPts val="0"/>
              </a:spcBef>
              <a:spcAft>
                <a:spcPts val="0"/>
              </a:spcAft>
              <a:buClr>
                <a:schemeClr val="dk1"/>
              </a:buClr>
              <a:buSzPts val="1000"/>
              <a:buFont typeface="Sora"/>
              <a:buChar char="●"/>
              <a:defRPr sz="1000">
                <a:solidFill>
                  <a:schemeClr val="dk1"/>
                </a:solidFill>
              </a:defRPr>
            </a:lvl7pPr>
            <a:lvl8pPr marL="3657600" lvl="7" indent="-292100">
              <a:spcBef>
                <a:spcPts val="0"/>
              </a:spcBef>
              <a:spcAft>
                <a:spcPts val="0"/>
              </a:spcAft>
              <a:buClr>
                <a:schemeClr val="dk1"/>
              </a:buClr>
              <a:buSzPts val="1000"/>
              <a:buFont typeface="Sora"/>
              <a:buChar char="○"/>
              <a:defRPr sz="1000">
                <a:solidFill>
                  <a:schemeClr val="dk1"/>
                </a:solidFill>
              </a:defRPr>
            </a:lvl8pPr>
            <a:lvl9pPr marL="4114800" lvl="8" indent="-292100">
              <a:spcBef>
                <a:spcPts val="0"/>
              </a:spcBef>
              <a:spcAft>
                <a:spcPts val="0"/>
              </a:spcAft>
              <a:buClr>
                <a:schemeClr val="dk1"/>
              </a:buClr>
              <a:buSzPts val="1000"/>
              <a:buFont typeface="Sora"/>
              <a:buChar char="■"/>
              <a:defRPr sz="1000">
                <a:solidFill>
                  <a:schemeClr val="dk1"/>
                </a:solidFill>
              </a:defRPr>
            </a:lvl9pPr>
          </a:lstStyle>
          <a:p>
            <a:endParaRPr/>
          </a:p>
        </p:txBody>
      </p:sp>
      <p:sp>
        <p:nvSpPr>
          <p:cNvPr id="356" name="Google Shape;356;p17"/>
          <p:cNvSpPr txBox="1">
            <a:spLocks noGrp="1"/>
          </p:cNvSpPr>
          <p:nvPr>
            <p:ph type="body" idx="15"/>
          </p:nvPr>
        </p:nvSpPr>
        <p:spPr>
          <a:xfrm>
            <a:off x="3808863" y="2606200"/>
            <a:ext cx="2296500" cy="999900"/>
          </a:xfrm>
          <a:prstGeom prst="rect">
            <a:avLst/>
          </a:prstGeom>
        </p:spPr>
        <p:txBody>
          <a:bodyPr spcFirstLastPara="1" wrap="square" lIns="91425" tIns="91425" rIns="91425" bIns="91425" anchor="t" anchorCtr="0">
            <a:normAutofit/>
          </a:bodyPr>
          <a:lstStyle>
            <a:lvl1pPr marL="457200" lvl="0" indent="-292100">
              <a:spcBef>
                <a:spcPts val="0"/>
              </a:spcBef>
              <a:spcAft>
                <a:spcPts val="0"/>
              </a:spcAft>
              <a:buClr>
                <a:schemeClr val="accent1"/>
              </a:buClr>
              <a:buSzPts val="1000"/>
              <a:buFont typeface="Sora"/>
              <a:buChar char="●"/>
              <a:defRPr sz="1000">
                <a:solidFill>
                  <a:schemeClr val="dk1"/>
                </a:solidFill>
              </a:defRPr>
            </a:lvl1pPr>
            <a:lvl2pPr marL="914400" lvl="1" indent="-292100">
              <a:spcBef>
                <a:spcPts val="0"/>
              </a:spcBef>
              <a:spcAft>
                <a:spcPts val="0"/>
              </a:spcAft>
              <a:buClr>
                <a:schemeClr val="dk1"/>
              </a:buClr>
              <a:buSzPts val="1000"/>
              <a:buFont typeface="Sora"/>
              <a:buChar char="○"/>
              <a:defRPr sz="1000">
                <a:solidFill>
                  <a:schemeClr val="dk1"/>
                </a:solidFill>
              </a:defRPr>
            </a:lvl2pPr>
            <a:lvl3pPr marL="1371600" lvl="2" indent="-292100">
              <a:spcBef>
                <a:spcPts val="0"/>
              </a:spcBef>
              <a:spcAft>
                <a:spcPts val="0"/>
              </a:spcAft>
              <a:buClr>
                <a:schemeClr val="dk1"/>
              </a:buClr>
              <a:buSzPts val="1000"/>
              <a:buFont typeface="Sora"/>
              <a:buChar char="■"/>
              <a:defRPr sz="1000">
                <a:solidFill>
                  <a:schemeClr val="dk1"/>
                </a:solidFill>
              </a:defRPr>
            </a:lvl3pPr>
            <a:lvl4pPr marL="1828800" lvl="3" indent="-292100">
              <a:spcBef>
                <a:spcPts val="0"/>
              </a:spcBef>
              <a:spcAft>
                <a:spcPts val="0"/>
              </a:spcAft>
              <a:buClr>
                <a:schemeClr val="dk1"/>
              </a:buClr>
              <a:buSzPts val="1000"/>
              <a:buFont typeface="Sora"/>
              <a:buChar char="●"/>
              <a:defRPr sz="1000">
                <a:solidFill>
                  <a:schemeClr val="dk1"/>
                </a:solidFill>
              </a:defRPr>
            </a:lvl4pPr>
            <a:lvl5pPr marL="2286000" lvl="4" indent="-292100">
              <a:spcBef>
                <a:spcPts val="0"/>
              </a:spcBef>
              <a:spcAft>
                <a:spcPts val="0"/>
              </a:spcAft>
              <a:buClr>
                <a:schemeClr val="dk1"/>
              </a:buClr>
              <a:buSzPts val="1000"/>
              <a:buFont typeface="Sora"/>
              <a:buChar char="○"/>
              <a:defRPr sz="1000">
                <a:solidFill>
                  <a:schemeClr val="dk1"/>
                </a:solidFill>
              </a:defRPr>
            </a:lvl5pPr>
            <a:lvl6pPr marL="2743200" lvl="5" indent="-292100">
              <a:spcBef>
                <a:spcPts val="0"/>
              </a:spcBef>
              <a:spcAft>
                <a:spcPts val="0"/>
              </a:spcAft>
              <a:buClr>
                <a:schemeClr val="dk1"/>
              </a:buClr>
              <a:buSzPts val="1000"/>
              <a:buFont typeface="Sora"/>
              <a:buChar char="■"/>
              <a:defRPr sz="1000">
                <a:solidFill>
                  <a:schemeClr val="dk1"/>
                </a:solidFill>
              </a:defRPr>
            </a:lvl6pPr>
            <a:lvl7pPr marL="3200400" lvl="6" indent="-292100">
              <a:spcBef>
                <a:spcPts val="0"/>
              </a:spcBef>
              <a:spcAft>
                <a:spcPts val="0"/>
              </a:spcAft>
              <a:buClr>
                <a:schemeClr val="dk1"/>
              </a:buClr>
              <a:buSzPts val="1000"/>
              <a:buFont typeface="Sora"/>
              <a:buChar char="●"/>
              <a:defRPr sz="1000">
                <a:solidFill>
                  <a:schemeClr val="dk1"/>
                </a:solidFill>
              </a:defRPr>
            </a:lvl7pPr>
            <a:lvl8pPr marL="3657600" lvl="7" indent="-292100">
              <a:spcBef>
                <a:spcPts val="0"/>
              </a:spcBef>
              <a:spcAft>
                <a:spcPts val="0"/>
              </a:spcAft>
              <a:buClr>
                <a:schemeClr val="dk1"/>
              </a:buClr>
              <a:buSzPts val="1000"/>
              <a:buFont typeface="Sora"/>
              <a:buChar char="○"/>
              <a:defRPr sz="1000">
                <a:solidFill>
                  <a:schemeClr val="dk1"/>
                </a:solidFill>
              </a:defRPr>
            </a:lvl8pPr>
            <a:lvl9pPr marL="4114800" lvl="8" indent="-292100">
              <a:spcBef>
                <a:spcPts val="0"/>
              </a:spcBef>
              <a:spcAft>
                <a:spcPts val="0"/>
              </a:spcAft>
              <a:buClr>
                <a:schemeClr val="dk1"/>
              </a:buClr>
              <a:buSzPts val="1000"/>
              <a:buFont typeface="Sora"/>
              <a:buChar char="■"/>
              <a:defRPr sz="1000">
                <a:solidFill>
                  <a:schemeClr val="dk1"/>
                </a:solidFill>
              </a:defRPr>
            </a:lvl9pPr>
          </a:lstStyle>
          <a:p>
            <a:endParaRPr/>
          </a:p>
        </p:txBody>
      </p:sp>
      <p:sp>
        <p:nvSpPr>
          <p:cNvPr id="357" name="Google Shape;357;p17"/>
          <p:cNvSpPr txBox="1">
            <a:spLocks noGrp="1"/>
          </p:cNvSpPr>
          <p:nvPr>
            <p:ph type="body" idx="16"/>
          </p:nvPr>
        </p:nvSpPr>
        <p:spPr>
          <a:xfrm>
            <a:off x="6291713" y="2606200"/>
            <a:ext cx="2296500" cy="999900"/>
          </a:xfrm>
          <a:prstGeom prst="rect">
            <a:avLst/>
          </a:prstGeom>
        </p:spPr>
        <p:txBody>
          <a:bodyPr spcFirstLastPara="1" wrap="square" lIns="91425" tIns="91425" rIns="91425" bIns="91425" anchor="t" anchorCtr="0">
            <a:normAutofit/>
          </a:bodyPr>
          <a:lstStyle>
            <a:lvl1pPr marL="457200" lvl="0" indent="-292100">
              <a:spcBef>
                <a:spcPts val="0"/>
              </a:spcBef>
              <a:spcAft>
                <a:spcPts val="0"/>
              </a:spcAft>
              <a:buClr>
                <a:schemeClr val="accent1"/>
              </a:buClr>
              <a:buSzPts val="1000"/>
              <a:buFont typeface="Sora"/>
              <a:buChar char="●"/>
              <a:defRPr sz="1000">
                <a:solidFill>
                  <a:schemeClr val="dk1"/>
                </a:solidFill>
              </a:defRPr>
            </a:lvl1pPr>
            <a:lvl2pPr marL="914400" lvl="1" indent="-292100">
              <a:spcBef>
                <a:spcPts val="0"/>
              </a:spcBef>
              <a:spcAft>
                <a:spcPts val="0"/>
              </a:spcAft>
              <a:buClr>
                <a:schemeClr val="dk1"/>
              </a:buClr>
              <a:buSzPts val="1000"/>
              <a:buFont typeface="Sora"/>
              <a:buChar char="○"/>
              <a:defRPr sz="1000">
                <a:solidFill>
                  <a:schemeClr val="dk1"/>
                </a:solidFill>
              </a:defRPr>
            </a:lvl2pPr>
            <a:lvl3pPr marL="1371600" lvl="2" indent="-292100">
              <a:spcBef>
                <a:spcPts val="0"/>
              </a:spcBef>
              <a:spcAft>
                <a:spcPts val="0"/>
              </a:spcAft>
              <a:buClr>
                <a:schemeClr val="dk1"/>
              </a:buClr>
              <a:buSzPts val="1000"/>
              <a:buFont typeface="Sora"/>
              <a:buChar char="■"/>
              <a:defRPr sz="1000">
                <a:solidFill>
                  <a:schemeClr val="dk1"/>
                </a:solidFill>
              </a:defRPr>
            </a:lvl3pPr>
            <a:lvl4pPr marL="1828800" lvl="3" indent="-292100">
              <a:spcBef>
                <a:spcPts val="0"/>
              </a:spcBef>
              <a:spcAft>
                <a:spcPts val="0"/>
              </a:spcAft>
              <a:buClr>
                <a:schemeClr val="dk1"/>
              </a:buClr>
              <a:buSzPts val="1000"/>
              <a:buFont typeface="Sora"/>
              <a:buChar char="●"/>
              <a:defRPr sz="1000">
                <a:solidFill>
                  <a:schemeClr val="dk1"/>
                </a:solidFill>
              </a:defRPr>
            </a:lvl4pPr>
            <a:lvl5pPr marL="2286000" lvl="4" indent="-292100">
              <a:spcBef>
                <a:spcPts val="0"/>
              </a:spcBef>
              <a:spcAft>
                <a:spcPts val="0"/>
              </a:spcAft>
              <a:buClr>
                <a:schemeClr val="dk1"/>
              </a:buClr>
              <a:buSzPts val="1000"/>
              <a:buFont typeface="Sora"/>
              <a:buChar char="○"/>
              <a:defRPr sz="1000">
                <a:solidFill>
                  <a:schemeClr val="dk1"/>
                </a:solidFill>
              </a:defRPr>
            </a:lvl5pPr>
            <a:lvl6pPr marL="2743200" lvl="5" indent="-292100">
              <a:spcBef>
                <a:spcPts val="0"/>
              </a:spcBef>
              <a:spcAft>
                <a:spcPts val="0"/>
              </a:spcAft>
              <a:buClr>
                <a:schemeClr val="dk1"/>
              </a:buClr>
              <a:buSzPts val="1000"/>
              <a:buFont typeface="Sora"/>
              <a:buChar char="■"/>
              <a:defRPr sz="1000">
                <a:solidFill>
                  <a:schemeClr val="dk1"/>
                </a:solidFill>
              </a:defRPr>
            </a:lvl6pPr>
            <a:lvl7pPr marL="3200400" lvl="6" indent="-292100">
              <a:spcBef>
                <a:spcPts val="0"/>
              </a:spcBef>
              <a:spcAft>
                <a:spcPts val="0"/>
              </a:spcAft>
              <a:buClr>
                <a:schemeClr val="dk1"/>
              </a:buClr>
              <a:buSzPts val="1000"/>
              <a:buFont typeface="Sora"/>
              <a:buChar char="●"/>
              <a:defRPr sz="1000">
                <a:solidFill>
                  <a:schemeClr val="dk1"/>
                </a:solidFill>
              </a:defRPr>
            </a:lvl7pPr>
            <a:lvl8pPr marL="3657600" lvl="7" indent="-292100">
              <a:spcBef>
                <a:spcPts val="0"/>
              </a:spcBef>
              <a:spcAft>
                <a:spcPts val="0"/>
              </a:spcAft>
              <a:buClr>
                <a:schemeClr val="dk1"/>
              </a:buClr>
              <a:buSzPts val="1000"/>
              <a:buFont typeface="Sora"/>
              <a:buChar char="○"/>
              <a:defRPr sz="1000">
                <a:solidFill>
                  <a:schemeClr val="dk1"/>
                </a:solidFill>
              </a:defRPr>
            </a:lvl8pPr>
            <a:lvl9pPr marL="4114800" lvl="8" indent="-292100">
              <a:spcBef>
                <a:spcPts val="0"/>
              </a:spcBef>
              <a:spcAft>
                <a:spcPts val="0"/>
              </a:spcAft>
              <a:buClr>
                <a:schemeClr val="dk1"/>
              </a:buClr>
              <a:buSzPts val="1000"/>
              <a:buFont typeface="Sora"/>
              <a:buChar char="■"/>
              <a:defRPr sz="1000">
                <a:solidFill>
                  <a:schemeClr val="dk1"/>
                </a:solidFill>
              </a:defRPr>
            </a:lvl9pPr>
          </a:lstStyle>
          <a:p>
            <a:endParaRPr/>
          </a:p>
        </p:txBody>
      </p:sp>
      <p:sp>
        <p:nvSpPr>
          <p:cNvPr id="358" name="Google Shape;358;p17"/>
          <p:cNvSpPr txBox="1">
            <a:spLocks noGrp="1"/>
          </p:cNvSpPr>
          <p:nvPr>
            <p:ph type="body" idx="17"/>
          </p:nvPr>
        </p:nvSpPr>
        <p:spPr>
          <a:xfrm>
            <a:off x="1326025" y="1524225"/>
            <a:ext cx="2296500" cy="832500"/>
          </a:xfrm>
          <a:prstGeom prst="rect">
            <a:avLst/>
          </a:prstGeom>
        </p:spPr>
        <p:txBody>
          <a:bodyPr spcFirstLastPara="1" wrap="square" lIns="91425" tIns="91425" rIns="91425" bIns="91425" anchor="t" anchorCtr="0">
            <a:noAutofit/>
          </a:bodyPr>
          <a:lstStyle>
            <a:lvl1pPr marL="457200" lvl="0" indent="-292100">
              <a:spcBef>
                <a:spcPts val="0"/>
              </a:spcBef>
              <a:spcAft>
                <a:spcPts val="0"/>
              </a:spcAft>
              <a:buClr>
                <a:schemeClr val="accent3"/>
              </a:buClr>
              <a:buSzPts val="1000"/>
              <a:buFont typeface="Sora"/>
              <a:buChar char="➔"/>
              <a:defRPr sz="1000">
                <a:solidFill>
                  <a:schemeClr val="dk1"/>
                </a:solidFill>
              </a:defRPr>
            </a:lvl1pPr>
            <a:lvl2pPr marL="914400" lvl="1" indent="-292100">
              <a:spcBef>
                <a:spcPts val="0"/>
              </a:spcBef>
              <a:spcAft>
                <a:spcPts val="0"/>
              </a:spcAft>
              <a:buClr>
                <a:schemeClr val="dk1"/>
              </a:buClr>
              <a:buSzPts val="1000"/>
              <a:buFont typeface="Sora"/>
              <a:buChar char="◆"/>
              <a:defRPr sz="1000">
                <a:solidFill>
                  <a:schemeClr val="dk1"/>
                </a:solidFill>
              </a:defRPr>
            </a:lvl2pPr>
            <a:lvl3pPr marL="1371600" lvl="2" indent="-292100">
              <a:spcBef>
                <a:spcPts val="0"/>
              </a:spcBef>
              <a:spcAft>
                <a:spcPts val="0"/>
              </a:spcAft>
              <a:buClr>
                <a:schemeClr val="dk1"/>
              </a:buClr>
              <a:buSzPts val="1000"/>
              <a:buFont typeface="Sora"/>
              <a:buChar char="●"/>
              <a:defRPr sz="1000">
                <a:solidFill>
                  <a:schemeClr val="dk1"/>
                </a:solidFill>
              </a:defRPr>
            </a:lvl3pPr>
            <a:lvl4pPr marL="1828800" lvl="3" indent="-292100">
              <a:spcBef>
                <a:spcPts val="0"/>
              </a:spcBef>
              <a:spcAft>
                <a:spcPts val="0"/>
              </a:spcAft>
              <a:buClr>
                <a:schemeClr val="dk1"/>
              </a:buClr>
              <a:buSzPts val="1000"/>
              <a:buFont typeface="Sora"/>
              <a:buChar char="○"/>
              <a:defRPr sz="1000">
                <a:solidFill>
                  <a:schemeClr val="dk1"/>
                </a:solidFill>
              </a:defRPr>
            </a:lvl4pPr>
            <a:lvl5pPr marL="2286000" lvl="4" indent="-292100">
              <a:spcBef>
                <a:spcPts val="0"/>
              </a:spcBef>
              <a:spcAft>
                <a:spcPts val="0"/>
              </a:spcAft>
              <a:buClr>
                <a:schemeClr val="dk1"/>
              </a:buClr>
              <a:buSzPts val="1000"/>
              <a:buFont typeface="Sora"/>
              <a:buChar char="◆"/>
              <a:defRPr sz="1000">
                <a:solidFill>
                  <a:schemeClr val="dk1"/>
                </a:solidFill>
              </a:defRPr>
            </a:lvl5pPr>
            <a:lvl6pPr marL="2743200" lvl="5" indent="-292100">
              <a:spcBef>
                <a:spcPts val="0"/>
              </a:spcBef>
              <a:spcAft>
                <a:spcPts val="0"/>
              </a:spcAft>
              <a:buClr>
                <a:schemeClr val="dk1"/>
              </a:buClr>
              <a:buSzPts val="1000"/>
              <a:buFont typeface="Sora"/>
              <a:buChar char="●"/>
              <a:defRPr sz="1000">
                <a:solidFill>
                  <a:schemeClr val="dk1"/>
                </a:solidFill>
              </a:defRPr>
            </a:lvl6pPr>
            <a:lvl7pPr marL="3200400" lvl="6" indent="-292100">
              <a:spcBef>
                <a:spcPts val="0"/>
              </a:spcBef>
              <a:spcAft>
                <a:spcPts val="0"/>
              </a:spcAft>
              <a:buClr>
                <a:schemeClr val="dk1"/>
              </a:buClr>
              <a:buSzPts val="1000"/>
              <a:buFont typeface="Sora"/>
              <a:buChar char="○"/>
              <a:defRPr sz="1000">
                <a:solidFill>
                  <a:schemeClr val="dk1"/>
                </a:solidFill>
              </a:defRPr>
            </a:lvl7pPr>
            <a:lvl8pPr marL="3657600" lvl="7" indent="-292100">
              <a:spcBef>
                <a:spcPts val="0"/>
              </a:spcBef>
              <a:spcAft>
                <a:spcPts val="0"/>
              </a:spcAft>
              <a:buClr>
                <a:schemeClr val="dk1"/>
              </a:buClr>
              <a:buSzPts val="1000"/>
              <a:buFont typeface="Sora"/>
              <a:buChar char="◆"/>
              <a:defRPr sz="1000">
                <a:solidFill>
                  <a:schemeClr val="dk1"/>
                </a:solidFill>
              </a:defRPr>
            </a:lvl8pPr>
            <a:lvl9pPr marL="4114800" lvl="8" indent="-292100">
              <a:spcBef>
                <a:spcPts val="0"/>
              </a:spcBef>
              <a:spcAft>
                <a:spcPts val="0"/>
              </a:spcAft>
              <a:buClr>
                <a:schemeClr val="dk1"/>
              </a:buClr>
              <a:buSzPts val="1000"/>
              <a:buFont typeface="Sora"/>
              <a:buChar char="●"/>
              <a:defRPr sz="1000">
                <a:solidFill>
                  <a:schemeClr val="dk1"/>
                </a:solidFill>
              </a:defRPr>
            </a:lvl9pPr>
          </a:lstStyle>
          <a:p>
            <a:endParaRPr/>
          </a:p>
        </p:txBody>
      </p:sp>
      <p:sp>
        <p:nvSpPr>
          <p:cNvPr id="359" name="Google Shape;359;p17"/>
          <p:cNvSpPr txBox="1">
            <a:spLocks noGrp="1"/>
          </p:cNvSpPr>
          <p:nvPr>
            <p:ph type="body" idx="18"/>
          </p:nvPr>
        </p:nvSpPr>
        <p:spPr>
          <a:xfrm>
            <a:off x="3808867" y="1524225"/>
            <a:ext cx="2296500" cy="832500"/>
          </a:xfrm>
          <a:prstGeom prst="rect">
            <a:avLst/>
          </a:prstGeom>
        </p:spPr>
        <p:txBody>
          <a:bodyPr spcFirstLastPara="1" wrap="square" lIns="91425" tIns="91425" rIns="91425" bIns="91425" anchor="t" anchorCtr="0">
            <a:noAutofit/>
          </a:bodyPr>
          <a:lstStyle>
            <a:lvl1pPr marL="457200" lvl="0" indent="-292100">
              <a:spcBef>
                <a:spcPts val="0"/>
              </a:spcBef>
              <a:spcAft>
                <a:spcPts val="0"/>
              </a:spcAft>
              <a:buClr>
                <a:schemeClr val="accent3"/>
              </a:buClr>
              <a:buSzPts val="1000"/>
              <a:buFont typeface="Sora"/>
              <a:buChar char="➔"/>
              <a:defRPr sz="1000">
                <a:solidFill>
                  <a:schemeClr val="dk1"/>
                </a:solidFill>
              </a:defRPr>
            </a:lvl1pPr>
            <a:lvl2pPr marL="914400" lvl="1" indent="-292100">
              <a:spcBef>
                <a:spcPts val="0"/>
              </a:spcBef>
              <a:spcAft>
                <a:spcPts val="0"/>
              </a:spcAft>
              <a:buClr>
                <a:schemeClr val="dk1"/>
              </a:buClr>
              <a:buSzPts val="1000"/>
              <a:buFont typeface="Sora"/>
              <a:buChar char="◆"/>
              <a:defRPr sz="1000">
                <a:solidFill>
                  <a:schemeClr val="dk1"/>
                </a:solidFill>
              </a:defRPr>
            </a:lvl2pPr>
            <a:lvl3pPr marL="1371600" lvl="2" indent="-292100">
              <a:spcBef>
                <a:spcPts val="0"/>
              </a:spcBef>
              <a:spcAft>
                <a:spcPts val="0"/>
              </a:spcAft>
              <a:buClr>
                <a:schemeClr val="dk1"/>
              </a:buClr>
              <a:buSzPts val="1000"/>
              <a:buFont typeface="Sora"/>
              <a:buChar char="●"/>
              <a:defRPr sz="1000">
                <a:solidFill>
                  <a:schemeClr val="dk1"/>
                </a:solidFill>
              </a:defRPr>
            </a:lvl3pPr>
            <a:lvl4pPr marL="1828800" lvl="3" indent="-292100">
              <a:spcBef>
                <a:spcPts val="0"/>
              </a:spcBef>
              <a:spcAft>
                <a:spcPts val="0"/>
              </a:spcAft>
              <a:buClr>
                <a:schemeClr val="dk1"/>
              </a:buClr>
              <a:buSzPts val="1000"/>
              <a:buFont typeface="Sora"/>
              <a:buChar char="○"/>
              <a:defRPr sz="1000">
                <a:solidFill>
                  <a:schemeClr val="dk1"/>
                </a:solidFill>
              </a:defRPr>
            </a:lvl4pPr>
            <a:lvl5pPr marL="2286000" lvl="4" indent="-292100">
              <a:spcBef>
                <a:spcPts val="0"/>
              </a:spcBef>
              <a:spcAft>
                <a:spcPts val="0"/>
              </a:spcAft>
              <a:buClr>
                <a:schemeClr val="dk1"/>
              </a:buClr>
              <a:buSzPts val="1000"/>
              <a:buFont typeface="Sora"/>
              <a:buChar char="◆"/>
              <a:defRPr sz="1000">
                <a:solidFill>
                  <a:schemeClr val="dk1"/>
                </a:solidFill>
              </a:defRPr>
            </a:lvl5pPr>
            <a:lvl6pPr marL="2743200" lvl="5" indent="-292100">
              <a:spcBef>
                <a:spcPts val="0"/>
              </a:spcBef>
              <a:spcAft>
                <a:spcPts val="0"/>
              </a:spcAft>
              <a:buClr>
                <a:schemeClr val="dk1"/>
              </a:buClr>
              <a:buSzPts val="1000"/>
              <a:buFont typeface="Sora"/>
              <a:buChar char="●"/>
              <a:defRPr sz="1000">
                <a:solidFill>
                  <a:schemeClr val="dk1"/>
                </a:solidFill>
              </a:defRPr>
            </a:lvl6pPr>
            <a:lvl7pPr marL="3200400" lvl="6" indent="-292100">
              <a:spcBef>
                <a:spcPts val="0"/>
              </a:spcBef>
              <a:spcAft>
                <a:spcPts val="0"/>
              </a:spcAft>
              <a:buClr>
                <a:schemeClr val="dk1"/>
              </a:buClr>
              <a:buSzPts val="1000"/>
              <a:buFont typeface="Sora"/>
              <a:buChar char="○"/>
              <a:defRPr sz="1000">
                <a:solidFill>
                  <a:schemeClr val="dk1"/>
                </a:solidFill>
              </a:defRPr>
            </a:lvl7pPr>
            <a:lvl8pPr marL="3657600" lvl="7" indent="-292100">
              <a:spcBef>
                <a:spcPts val="0"/>
              </a:spcBef>
              <a:spcAft>
                <a:spcPts val="0"/>
              </a:spcAft>
              <a:buClr>
                <a:schemeClr val="dk1"/>
              </a:buClr>
              <a:buSzPts val="1000"/>
              <a:buFont typeface="Sora"/>
              <a:buChar char="◆"/>
              <a:defRPr sz="1000">
                <a:solidFill>
                  <a:schemeClr val="dk1"/>
                </a:solidFill>
              </a:defRPr>
            </a:lvl8pPr>
            <a:lvl9pPr marL="4114800" lvl="8" indent="-292100">
              <a:spcBef>
                <a:spcPts val="0"/>
              </a:spcBef>
              <a:spcAft>
                <a:spcPts val="0"/>
              </a:spcAft>
              <a:buClr>
                <a:schemeClr val="dk1"/>
              </a:buClr>
              <a:buSzPts val="1000"/>
              <a:buFont typeface="Sora"/>
              <a:buChar char="●"/>
              <a:defRPr sz="1000">
                <a:solidFill>
                  <a:schemeClr val="dk1"/>
                </a:solidFill>
              </a:defRPr>
            </a:lvl9pPr>
          </a:lstStyle>
          <a:p>
            <a:endParaRPr/>
          </a:p>
        </p:txBody>
      </p:sp>
      <p:sp>
        <p:nvSpPr>
          <p:cNvPr id="360" name="Google Shape;360;p17"/>
          <p:cNvSpPr txBox="1">
            <a:spLocks noGrp="1"/>
          </p:cNvSpPr>
          <p:nvPr>
            <p:ph type="body" idx="19"/>
          </p:nvPr>
        </p:nvSpPr>
        <p:spPr>
          <a:xfrm>
            <a:off x="6291721" y="1524225"/>
            <a:ext cx="2296500" cy="832500"/>
          </a:xfrm>
          <a:prstGeom prst="rect">
            <a:avLst/>
          </a:prstGeom>
        </p:spPr>
        <p:txBody>
          <a:bodyPr spcFirstLastPara="1" wrap="square" lIns="91425" tIns="91425" rIns="91425" bIns="91425" anchor="t" anchorCtr="0">
            <a:noAutofit/>
          </a:bodyPr>
          <a:lstStyle>
            <a:lvl1pPr marL="457200" lvl="0" indent="-292100">
              <a:spcBef>
                <a:spcPts val="0"/>
              </a:spcBef>
              <a:spcAft>
                <a:spcPts val="0"/>
              </a:spcAft>
              <a:buClr>
                <a:schemeClr val="accent3"/>
              </a:buClr>
              <a:buSzPts val="1000"/>
              <a:buFont typeface="Sora"/>
              <a:buChar char="➔"/>
              <a:defRPr sz="1000">
                <a:solidFill>
                  <a:schemeClr val="dk1"/>
                </a:solidFill>
              </a:defRPr>
            </a:lvl1pPr>
            <a:lvl2pPr marL="914400" lvl="1" indent="-292100">
              <a:spcBef>
                <a:spcPts val="0"/>
              </a:spcBef>
              <a:spcAft>
                <a:spcPts val="0"/>
              </a:spcAft>
              <a:buClr>
                <a:schemeClr val="dk1"/>
              </a:buClr>
              <a:buSzPts val="1000"/>
              <a:buFont typeface="Sora"/>
              <a:buChar char="◆"/>
              <a:defRPr sz="1000">
                <a:solidFill>
                  <a:schemeClr val="dk1"/>
                </a:solidFill>
              </a:defRPr>
            </a:lvl2pPr>
            <a:lvl3pPr marL="1371600" lvl="2" indent="-292100">
              <a:spcBef>
                <a:spcPts val="0"/>
              </a:spcBef>
              <a:spcAft>
                <a:spcPts val="0"/>
              </a:spcAft>
              <a:buClr>
                <a:schemeClr val="dk1"/>
              </a:buClr>
              <a:buSzPts val="1000"/>
              <a:buFont typeface="Sora"/>
              <a:buChar char="●"/>
              <a:defRPr sz="1000">
                <a:solidFill>
                  <a:schemeClr val="dk1"/>
                </a:solidFill>
              </a:defRPr>
            </a:lvl3pPr>
            <a:lvl4pPr marL="1828800" lvl="3" indent="-292100">
              <a:spcBef>
                <a:spcPts val="0"/>
              </a:spcBef>
              <a:spcAft>
                <a:spcPts val="0"/>
              </a:spcAft>
              <a:buClr>
                <a:schemeClr val="dk1"/>
              </a:buClr>
              <a:buSzPts val="1000"/>
              <a:buFont typeface="Sora"/>
              <a:buChar char="○"/>
              <a:defRPr sz="1000">
                <a:solidFill>
                  <a:schemeClr val="dk1"/>
                </a:solidFill>
              </a:defRPr>
            </a:lvl4pPr>
            <a:lvl5pPr marL="2286000" lvl="4" indent="-292100">
              <a:spcBef>
                <a:spcPts val="0"/>
              </a:spcBef>
              <a:spcAft>
                <a:spcPts val="0"/>
              </a:spcAft>
              <a:buClr>
                <a:schemeClr val="dk1"/>
              </a:buClr>
              <a:buSzPts val="1000"/>
              <a:buFont typeface="Sora"/>
              <a:buChar char="◆"/>
              <a:defRPr sz="1000">
                <a:solidFill>
                  <a:schemeClr val="dk1"/>
                </a:solidFill>
              </a:defRPr>
            </a:lvl5pPr>
            <a:lvl6pPr marL="2743200" lvl="5" indent="-292100">
              <a:spcBef>
                <a:spcPts val="0"/>
              </a:spcBef>
              <a:spcAft>
                <a:spcPts val="0"/>
              </a:spcAft>
              <a:buClr>
                <a:schemeClr val="dk1"/>
              </a:buClr>
              <a:buSzPts val="1000"/>
              <a:buFont typeface="Sora"/>
              <a:buChar char="●"/>
              <a:defRPr sz="1000">
                <a:solidFill>
                  <a:schemeClr val="dk1"/>
                </a:solidFill>
              </a:defRPr>
            </a:lvl6pPr>
            <a:lvl7pPr marL="3200400" lvl="6" indent="-292100">
              <a:spcBef>
                <a:spcPts val="0"/>
              </a:spcBef>
              <a:spcAft>
                <a:spcPts val="0"/>
              </a:spcAft>
              <a:buClr>
                <a:schemeClr val="dk1"/>
              </a:buClr>
              <a:buSzPts val="1000"/>
              <a:buFont typeface="Sora"/>
              <a:buChar char="○"/>
              <a:defRPr sz="1000">
                <a:solidFill>
                  <a:schemeClr val="dk1"/>
                </a:solidFill>
              </a:defRPr>
            </a:lvl7pPr>
            <a:lvl8pPr marL="3657600" lvl="7" indent="-292100">
              <a:spcBef>
                <a:spcPts val="0"/>
              </a:spcBef>
              <a:spcAft>
                <a:spcPts val="0"/>
              </a:spcAft>
              <a:buClr>
                <a:schemeClr val="dk1"/>
              </a:buClr>
              <a:buSzPts val="1000"/>
              <a:buFont typeface="Sora"/>
              <a:buChar char="◆"/>
              <a:defRPr sz="1000">
                <a:solidFill>
                  <a:schemeClr val="dk1"/>
                </a:solidFill>
              </a:defRPr>
            </a:lvl8pPr>
            <a:lvl9pPr marL="4114800" lvl="8" indent="-292100">
              <a:spcBef>
                <a:spcPts val="0"/>
              </a:spcBef>
              <a:spcAft>
                <a:spcPts val="0"/>
              </a:spcAft>
              <a:buClr>
                <a:schemeClr val="dk1"/>
              </a:buClr>
              <a:buSzPts val="1000"/>
              <a:buFont typeface="Sora"/>
              <a:buChar char="●"/>
              <a:defRPr sz="1000">
                <a:solidFill>
                  <a:schemeClr val="dk1"/>
                </a:solidFill>
              </a:defRPr>
            </a:lvl9pPr>
          </a:lstStyle>
          <a:p>
            <a:endParaRPr/>
          </a:p>
        </p:txBody>
      </p:sp>
      <p:sp>
        <p:nvSpPr>
          <p:cNvPr id="361" name="Google Shape;361;p17"/>
          <p:cNvSpPr txBox="1">
            <a:spLocks noGrp="1"/>
          </p:cNvSpPr>
          <p:nvPr>
            <p:ph type="title" idx="20"/>
          </p:nvPr>
        </p:nvSpPr>
        <p:spPr>
          <a:xfrm>
            <a:off x="228600" y="4774929"/>
            <a:ext cx="1939200" cy="189300"/>
          </a:xfrm>
          <a:prstGeom prst="rect">
            <a:avLst/>
          </a:prstGeom>
        </p:spPr>
        <p:txBody>
          <a:bodyPr spcFirstLastPara="1" wrap="square" lIns="0" tIns="0" rIns="0" bIns="0" anchor="t" anchorCtr="0">
            <a:noAutofit/>
          </a:bodyPr>
          <a:lstStyle>
            <a:lvl1pPr lvl="0">
              <a:spcBef>
                <a:spcPts val="0"/>
              </a:spcBef>
              <a:spcAft>
                <a:spcPts val="0"/>
              </a:spcAft>
              <a:buNone/>
              <a:defRPr sz="900">
                <a:solidFill>
                  <a:schemeClr val="dk2"/>
                </a:solidFill>
                <a:latin typeface="Sora"/>
                <a:ea typeface="Sora"/>
                <a:cs typeface="Sora"/>
                <a:sym typeface="Sora"/>
              </a:defRPr>
            </a:lvl1pPr>
            <a:lvl2pPr lvl="1">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2pPr>
            <a:lvl3pPr lvl="2">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3pPr>
            <a:lvl4pPr lvl="3">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4pPr>
            <a:lvl5pPr lvl="4">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5pPr>
            <a:lvl6pPr lvl="5">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6pPr>
            <a:lvl7pPr lvl="6">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7pPr>
            <a:lvl8pPr lvl="7">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8pPr>
            <a:lvl9pPr lvl="8">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Headline and two bodies">
  <p:cSld name="BLANK_1_1_1_1_1_1_1_1_1_1_3_2">
    <p:bg>
      <p:bgPr>
        <a:solidFill>
          <a:schemeClr val="lt1"/>
        </a:solidFill>
        <a:effectLst/>
      </p:bgPr>
    </p:bg>
    <p:spTree>
      <p:nvGrpSpPr>
        <p:cNvPr id="1" name="Shape 362"/>
        <p:cNvGrpSpPr/>
        <p:nvPr/>
      </p:nvGrpSpPr>
      <p:grpSpPr>
        <a:xfrm>
          <a:off x="0" y="0"/>
          <a:ext cx="0" cy="0"/>
          <a:chOff x="0" y="0"/>
          <a:chExt cx="0" cy="0"/>
        </a:xfrm>
      </p:grpSpPr>
      <p:sp>
        <p:nvSpPr>
          <p:cNvPr id="363" name="Google Shape;363;p18"/>
          <p:cNvSpPr/>
          <p:nvPr/>
        </p:nvSpPr>
        <p:spPr>
          <a:xfrm rot="-5400000" flipH="1">
            <a:off x="1263236" y="2706539"/>
            <a:ext cx="1173845" cy="3700317"/>
          </a:xfrm>
          <a:custGeom>
            <a:avLst/>
            <a:gdLst/>
            <a:ahLst/>
            <a:cxnLst/>
            <a:rect l="l" t="t" r="r" b="b"/>
            <a:pathLst>
              <a:path w="39886" h="93762" fill="none" extrusionOk="0">
                <a:moveTo>
                  <a:pt x="39886" y="0"/>
                </a:moveTo>
                <a:lnTo>
                  <a:pt x="7330" y="0"/>
                </a:lnTo>
                <a:lnTo>
                  <a:pt x="7330" y="0"/>
                </a:lnTo>
                <a:lnTo>
                  <a:pt x="6362" y="3051"/>
                </a:lnTo>
                <a:lnTo>
                  <a:pt x="5470" y="6176"/>
                </a:lnTo>
                <a:lnTo>
                  <a:pt x="4614" y="9413"/>
                </a:lnTo>
                <a:lnTo>
                  <a:pt x="3832" y="12725"/>
                </a:lnTo>
                <a:lnTo>
                  <a:pt x="3088" y="16148"/>
                </a:lnTo>
                <a:lnTo>
                  <a:pt x="2456" y="19608"/>
                </a:lnTo>
                <a:lnTo>
                  <a:pt x="1860" y="23143"/>
                </a:lnTo>
                <a:lnTo>
                  <a:pt x="1340" y="26715"/>
                </a:lnTo>
                <a:lnTo>
                  <a:pt x="1340" y="26715"/>
                </a:lnTo>
                <a:lnTo>
                  <a:pt x="930" y="29989"/>
                </a:lnTo>
                <a:lnTo>
                  <a:pt x="633" y="33263"/>
                </a:lnTo>
                <a:lnTo>
                  <a:pt x="372" y="36463"/>
                </a:lnTo>
                <a:lnTo>
                  <a:pt x="186" y="39625"/>
                </a:lnTo>
                <a:lnTo>
                  <a:pt x="37" y="42714"/>
                </a:lnTo>
                <a:lnTo>
                  <a:pt x="0" y="45802"/>
                </a:lnTo>
                <a:lnTo>
                  <a:pt x="0" y="48778"/>
                </a:lnTo>
                <a:lnTo>
                  <a:pt x="112" y="51755"/>
                </a:lnTo>
                <a:lnTo>
                  <a:pt x="223" y="54620"/>
                </a:lnTo>
                <a:lnTo>
                  <a:pt x="447" y="57448"/>
                </a:lnTo>
                <a:lnTo>
                  <a:pt x="707" y="60201"/>
                </a:lnTo>
                <a:lnTo>
                  <a:pt x="1042" y="62843"/>
                </a:lnTo>
                <a:lnTo>
                  <a:pt x="1414" y="65447"/>
                </a:lnTo>
                <a:lnTo>
                  <a:pt x="1860" y="67940"/>
                </a:lnTo>
                <a:lnTo>
                  <a:pt x="2381" y="70358"/>
                </a:lnTo>
                <a:lnTo>
                  <a:pt x="2939" y="72665"/>
                </a:lnTo>
                <a:lnTo>
                  <a:pt x="3535" y="74898"/>
                </a:lnTo>
                <a:lnTo>
                  <a:pt x="4204" y="77018"/>
                </a:lnTo>
                <a:lnTo>
                  <a:pt x="4949" y="79028"/>
                </a:lnTo>
                <a:lnTo>
                  <a:pt x="5321" y="79995"/>
                </a:lnTo>
                <a:lnTo>
                  <a:pt x="5693" y="80925"/>
                </a:lnTo>
                <a:lnTo>
                  <a:pt x="6102" y="81855"/>
                </a:lnTo>
                <a:lnTo>
                  <a:pt x="6549" y="82748"/>
                </a:lnTo>
                <a:lnTo>
                  <a:pt x="6958" y="83567"/>
                </a:lnTo>
                <a:lnTo>
                  <a:pt x="7404" y="84385"/>
                </a:lnTo>
                <a:lnTo>
                  <a:pt x="7851" y="85204"/>
                </a:lnTo>
                <a:lnTo>
                  <a:pt x="8334" y="85948"/>
                </a:lnTo>
                <a:lnTo>
                  <a:pt x="8818" y="86692"/>
                </a:lnTo>
                <a:lnTo>
                  <a:pt x="9302" y="87362"/>
                </a:lnTo>
                <a:lnTo>
                  <a:pt x="9786" y="88032"/>
                </a:lnTo>
                <a:lnTo>
                  <a:pt x="10306" y="88664"/>
                </a:lnTo>
                <a:lnTo>
                  <a:pt x="10827" y="89259"/>
                </a:lnTo>
                <a:lnTo>
                  <a:pt x="11385" y="89818"/>
                </a:lnTo>
                <a:lnTo>
                  <a:pt x="11906" y="90338"/>
                </a:lnTo>
                <a:lnTo>
                  <a:pt x="12464" y="90822"/>
                </a:lnTo>
                <a:lnTo>
                  <a:pt x="13060" y="91306"/>
                </a:lnTo>
                <a:lnTo>
                  <a:pt x="13618" y="91715"/>
                </a:lnTo>
                <a:lnTo>
                  <a:pt x="14213" y="92087"/>
                </a:lnTo>
                <a:lnTo>
                  <a:pt x="14808" y="92422"/>
                </a:lnTo>
                <a:lnTo>
                  <a:pt x="15404" y="92757"/>
                </a:lnTo>
                <a:lnTo>
                  <a:pt x="16036" y="93017"/>
                </a:lnTo>
                <a:lnTo>
                  <a:pt x="16669" y="93241"/>
                </a:lnTo>
                <a:lnTo>
                  <a:pt x="17301" y="93427"/>
                </a:lnTo>
                <a:lnTo>
                  <a:pt x="17971" y="93575"/>
                </a:lnTo>
                <a:lnTo>
                  <a:pt x="18604" y="93687"/>
                </a:lnTo>
                <a:lnTo>
                  <a:pt x="18604" y="93687"/>
                </a:lnTo>
                <a:lnTo>
                  <a:pt x="19311" y="93762"/>
                </a:lnTo>
                <a:lnTo>
                  <a:pt x="20017" y="93762"/>
                </a:lnTo>
                <a:lnTo>
                  <a:pt x="20017" y="93762"/>
                </a:lnTo>
                <a:lnTo>
                  <a:pt x="20650" y="93762"/>
                </a:lnTo>
                <a:lnTo>
                  <a:pt x="21320" y="93687"/>
                </a:lnTo>
                <a:lnTo>
                  <a:pt x="21952" y="93613"/>
                </a:lnTo>
                <a:lnTo>
                  <a:pt x="22622" y="93464"/>
                </a:lnTo>
                <a:lnTo>
                  <a:pt x="23254" y="93315"/>
                </a:lnTo>
                <a:lnTo>
                  <a:pt x="23924" y="93092"/>
                </a:lnTo>
                <a:lnTo>
                  <a:pt x="24557" y="92831"/>
                </a:lnTo>
                <a:lnTo>
                  <a:pt x="25189" y="92571"/>
                </a:lnTo>
                <a:lnTo>
                  <a:pt x="25859" y="92236"/>
                </a:lnTo>
                <a:lnTo>
                  <a:pt x="26491" y="91901"/>
                </a:lnTo>
                <a:lnTo>
                  <a:pt x="27124" y="91529"/>
                </a:lnTo>
                <a:lnTo>
                  <a:pt x="27794" y="91083"/>
                </a:lnTo>
                <a:lnTo>
                  <a:pt x="28426" y="90636"/>
                </a:lnTo>
                <a:lnTo>
                  <a:pt x="29059" y="90152"/>
                </a:lnTo>
                <a:lnTo>
                  <a:pt x="29691" y="89632"/>
                </a:lnTo>
                <a:lnTo>
                  <a:pt x="30324" y="89073"/>
                </a:lnTo>
                <a:lnTo>
                  <a:pt x="30956" y="88515"/>
                </a:lnTo>
                <a:lnTo>
                  <a:pt x="31589" y="87883"/>
                </a:lnTo>
                <a:lnTo>
                  <a:pt x="32221" y="87250"/>
                </a:lnTo>
                <a:lnTo>
                  <a:pt x="32817" y="86581"/>
                </a:lnTo>
                <a:lnTo>
                  <a:pt x="33449" y="85874"/>
                </a:lnTo>
                <a:lnTo>
                  <a:pt x="34045" y="85129"/>
                </a:lnTo>
                <a:lnTo>
                  <a:pt x="35272" y="83567"/>
                </a:lnTo>
                <a:lnTo>
                  <a:pt x="36463" y="81892"/>
                </a:lnTo>
                <a:lnTo>
                  <a:pt x="37616" y="80107"/>
                </a:lnTo>
                <a:lnTo>
                  <a:pt x="38770" y="78209"/>
                </a:lnTo>
                <a:lnTo>
                  <a:pt x="39886" y="76200"/>
                </a:lnTo>
                <a:lnTo>
                  <a:pt x="39886" y="0"/>
                </a:lnTo>
                <a:lnTo>
                  <a:pt x="39886" y="0"/>
                </a:lnTo>
              </a:path>
            </a:pathLst>
          </a:cu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latin typeface="Sora"/>
              <a:ea typeface="Sora"/>
              <a:cs typeface="Sora"/>
              <a:sym typeface="Sora"/>
            </a:endParaRPr>
          </a:p>
        </p:txBody>
      </p:sp>
      <p:sp>
        <p:nvSpPr>
          <p:cNvPr id="364" name="Google Shape;364;p18"/>
          <p:cNvSpPr/>
          <p:nvPr/>
        </p:nvSpPr>
        <p:spPr>
          <a:xfrm flipH="1">
            <a:off x="228605" y="3621311"/>
            <a:ext cx="3534079" cy="1522191"/>
          </a:xfrm>
          <a:custGeom>
            <a:avLst/>
            <a:gdLst/>
            <a:ahLst/>
            <a:cxnLst/>
            <a:rect l="l" t="t" r="r" b="b"/>
            <a:pathLst>
              <a:path w="109754" h="47273" extrusionOk="0">
                <a:moveTo>
                  <a:pt x="93188" y="0"/>
                </a:moveTo>
                <a:lnTo>
                  <a:pt x="91918" y="29"/>
                </a:lnTo>
                <a:lnTo>
                  <a:pt x="90619" y="87"/>
                </a:lnTo>
                <a:lnTo>
                  <a:pt x="89292" y="144"/>
                </a:lnTo>
                <a:lnTo>
                  <a:pt x="87906" y="260"/>
                </a:lnTo>
                <a:lnTo>
                  <a:pt x="86521" y="404"/>
                </a:lnTo>
                <a:lnTo>
                  <a:pt x="85107" y="606"/>
                </a:lnTo>
                <a:lnTo>
                  <a:pt x="83664" y="808"/>
                </a:lnTo>
                <a:lnTo>
                  <a:pt x="82163" y="1039"/>
                </a:lnTo>
                <a:lnTo>
                  <a:pt x="80663" y="1328"/>
                </a:lnTo>
                <a:lnTo>
                  <a:pt x="79162" y="1616"/>
                </a:lnTo>
                <a:lnTo>
                  <a:pt x="77604" y="1963"/>
                </a:lnTo>
                <a:lnTo>
                  <a:pt x="76045" y="2309"/>
                </a:lnTo>
                <a:lnTo>
                  <a:pt x="74458" y="2713"/>
                </a:lnTo>
                <a:lnTo>
                  <a:pt x="72842" y="3146"/>
                </a:lnTo>
                <a:lnTo>
                  <a:pt x="71226" y="3579"/>
                </a:lnTo>
                <a:lnTo>
                  <a:pt x="69581" y="4069"/>
                </a:lnTo>
                <a:lnTo>
                  <a:pt x="67907" y="4560"/>
                </a:lnTo>
                <a:lnTo>
                  <a:pt x="66233" y="5108"/>
                </a:lnTo>
                <a:lnTo>
                  <a:pt x="64559" y="5657"/>
                </a:lnTo>
                <a:lnTo>
                  <a:pt x="62856" y="6263"/>
                </a:lnTo>
                <a:lnTo>
                  <a:pt x="61154" y="6869"/>
                </a:lnTo>
                <a:lnTo>
                  <a:pt x="59422" y="7504"/>
                </a:lnTo>
                <a:lnTo>
                  <a:pt x="57690" y="8167"/>
                </a:lnTo>
                <a:lnTo>
                  <a:pt x="55959" y="8860"/>
                </a:lnTo>
                <a:lnTo>
                  <a:pt x="54227" y="9582"/>
                </a:lnTo>
                <a:lnTo>
                  <a:pt x="52467" y="10332"/>
                </a:lnTo>
                <a:lnTo>
                  <a:pt x="50735" y="11082"/>
                </a:lnTo>
                <a:lnTo>
                  <a:pt x="48975" y="11890"/>
                </a:lnTo>
                <a:lnTo>
                  <a:pt x="47214" y="12698"/>
                </a:lnTo>
                <a:lnTo>
                  <a:pt x="45454" y="13535"/>
                </a:lnTo>
                <a:lnTo>
                  <a:pt x="43694" y="14401"/>
                </a:lnTo>
                <a:lnTo>
                  <a:pt x="41933" y="15296"/>
                </a:lnTo>
                <a:lnTo>
                  <a:pt x="40230" y="16190"/>
                </a:lnTo>
                <a:lnTo>
                  <a:pt x="38528" y="17085"/>
                </a:lnTo>
                <a:lnTo>
                  <a:pt x="36825" y="18009"/>
                </a:lnTo>
                <a:lnTo>
                  <a:pt x="35122" y="18961"/>
                </a:lnTo>
                <a:lnTo>
                  <a:pt x="33477" y="19913"/>
                </a:lnTo>
                <a:lnTo>
                  <a:pt x="31832" y="20895"/>
                </a:lnTo>
                <a:lnTo>
                  <a:pt x="30187" y="21876"/>
                </a:lnTo>
                <a:lnTo>
                  <a:pt x="28600" y="22857"/>
                </a:lnTo>
                <a:lnTo>
                  <a:pt x="27013" y="23867"/>
                </a:lnTo>
                <a:lnTo>
                  <a:pt x="25454" y="24877"/>
                </a:lnTo>
                <a:lnTo>
                  <a:pt x="23925" y="25887"/>
                </a:lnTo>
                <a:lnTo>
                  <a:pt x="22395" y="26926"/>
                </a:lnTo>
                <a:lnTo>
                  <a:pt x="20923" y="27965"/>
                </a:lnTo>
                <a:lnTo>
                  <a:pt x="19480" y="29004"/>
                </a:lnTo>
                <a:lnTo>
                  <a:pt x="18037" y="30072"/>
                </a:lnTo>
                <a:lnTo>
                  <a:pt x="16652" y="31111"/>
                </a:lnTo>
                <a:lnTo>
                  <a:pt x="15354" y="32150"/>
                </a:lnTo>
                <a:lnTo>
                  <a:pt x="14084" y="33160"/>
                </a:lnTo>
                <a:lnTo>
                  <a:pt x="12843" y="34199"/>
                </a:lnTo>
                <a:lnTo>
                  <a:pt x="11631" y="35209"/>
                </a:lnTo>
                <a:lnTo>
                  <a:pt x="10447" y="36248"/>
                </a:lnTo>
                <a:lnTo>
                  <a:pt x="9293" y="37258"/>
                </a:lnTo>
                <a:lnTo>
                  <a:pt x="8196" y="38297"/>
                </a:lnTo>
                <a:lnTo>
                  <a:pt x="7129" y="39307"/>
                </a:lnTo>
                <a:lnTo>
                  <a:pt x="6090" y="40317"/>
                </a:lnTo>
                <a:lnTo>
                  <a:pt x="5108" y="41327"/>
                </a:lnTo>
                <a:lnTo>
                  <a:pt x="4156" y="42337"/>
                </a:lnTo>
                <a:lnTo>
                  <a:pt x="3233" y="43347"/>
                </a:lnTo>
                <a:lnTo>
                  <a:pt x="2367" y="44357"/>
                </a:lnTo>
                <a:lnTo>
                  <a:pt x="1530" y="45339"/>
                </a:lnTo>
                <a:lnTo>
                  <a:pt x="751" y="46320"/>
                </a:lnTo>
                <a:lnTo>
                  <a:pt x="0" y="47272"/>
                </a:lnTo>
                <a:lnTo>
                  <a:pt x="76016" y="47272"/>
                </a:lnTo>
                <a:lnTo>
                  <a:pt x="78152" y="45916"/>
                </a:lnTo>
                <a:lnTo>
                  <a:pt x="80230" y="44531"/>
                </a:lnTo>
                <a:lnTo>
                  <a:pt x="82250" y="43145"/>
                </a:lnTo>
                <a:lnTo>
                  <a:pt x="84241" y="41731"/>
                </a:lnTo>
                <a:lnTo>
                  <a:pt x="86146" y="40317"/>
                </a:lnTo>
                <a:lnTo>
                  <a:pt x="88022" y="38903"/>
                </a:lnTo>
                <a:lnTo>
                  <a:pt x="89840" y="37460"/>
                </a:lnTo>
                <a:lnTo>
                  <a:pt x="91572" y="36046"/>
                </a:lnTo>
                <a:lnTo>
                  <a:pt x="93245" y="34603"/>
                </a:lnTo>
                <a:lnTo>
                  <a:pt x="94862" y="33160"/>
                </a:lnTo>
                <a:lnTo>
                  <a:pt x="96420" y="31717"/>
                </a:lnTo>
                <a:lnTo>
                  <a:pt x="97892" y="30303"/>
                </a:lnTo>
                <a:lnTo>
                  <a:pt x="99277" y="28860"/>
                </a:lnTo>
                <a:lnTo>
                  <a:pt x="100605" y="27446"/>
                </a:lnTo>
                <a:lnTo>
                  <a:pt x="101846" y="26060"/>
                </a:lnTo>
                <a:lnTo>
                  <a:pt x="103000" y="24646"/>
                </a:lnTo>
                <a:lnTo>
                  <a:pt x="104068" y="23290"/>
                </a:lnTo>
                <a:lnTo>
                  <a:pt x="105049" y="21934"/>
                </a:lnTo>
                <a:lnTo>
                  <a:pt x="105944" y="20606"/>
                </a:lnTo>
                <a:lnTo>
                  <a:pt x="106752" y="19307"/>
                </a:lnTo>
                <a:lnTo>
                  <a:pt x="107444" y="18037"/>
                </a:lnTo>
                <a:lnTo>
                  <a:pt x="107791" y="17431"/>
                </a:lnTo>
                <a:lnTo>
                  <a:pt x="108079" y="16796"/>
                </a:lnTo>
                <a:lnTo>
                  <a:pt x="108339" y="16190"/>
                </a:lnTo>
                <a:lnTo>
                  <a:pt x="108599" y="15584"/>
                </a:lnTo>
                <a:lnTo>
                  <a:pt x="108830" y="15007"/>
                </a:lnTo>
                <a:lnTo>
                  <a:pt x="109032" y="14401"/>
                </a:lnTo>
                <a:lnTo>
                  <a:pt x="109205" y="13824"/>
                </a:lnTo>
                <a:lnTo>
                  <a:pt x="109349" y="13218"/>
                </a:lnTo>
                <a:lnTo>
                  <a:pt x="109493" y="12670"/>
                </a:lnTo>
                <a:lnTo>
                  <a:pt x="109609" y="12092"/>
                </a:lnTo>
                <a:lnTo>
                  <a:pt x="109667" y="11544"/>
                </a:lnTo>
                <a:lnTo>
                  <a:pt x="109724" y="10996"/>
                </a:lnTo>
                <a:lnTo>
                  <a:pt x="109753" y="10447"/>
                </a:lnTo>
                <a:lnTo>
                  <a:pt x="109753" y="9928"/>
                </a:lnTo>
                <a:lnTo>
                  <a:pt x="109753" y="9437"/>
                </a:lnTo>
                <a:lnTo>
                  <a:pt x="109695" y="8918"/>
                </a:lnTo>
                <a:lnTo>
                  <a:pt x="109609" y="8427"/>
                </a:lnTo>
                <a:lnTo>
                  <a:pt x="109522" y="7965"/>
                </a:lnTo>
                <a:lnTo>
                  <a:pt x="109378" y="7504"/>
                </a:lnTo>
                <a:lnTo>
                  <a:pt x="109234" y="7042"/>
                </a:lnTo>
                <a:lnTo>
                  <a:pt x="109060" y="6609"/>
                </a:lnTo>
                <a:lnTo>
                  <a:pt x="108858" y="6176"/>
                </a:lnTo>
                <a:lnTo>
                  <a:pt x="108656" y="5801"/>
                </a:lnTo>
                <a:lnTo>
                  <a:pt x="108426" y="5426"/>
                </a:lnTo>
                <a:lnTo>
                  <a:pt x="108195" y="5079"/>
                </a:lnTo>
                <a:lnTo>
                  <a:pt x="107935" y="4733"/>
                </a:lnTo>
                <a:lnTo>
                  <a:pt x="107646" y="4416"/>
                </a:lnTo>
                <a:lnTo>
                  <a:pt x="107358" y="4098"/>
                </a:lnTo>
                <a:lnTo>
                  <a:pt x="107011" y="3810"/>
                </a:lnTo>
                <a:lnTo>
                  <a:pt x="106694" y="3492"/>
                </a:lnTo>
                <a:lnTo>
                  <a:pt x="106319" y="3232"/>
                </a:lnTo>
                <a:lnTo>
                  <a:pt x="105944" y="2944"/>
                </a:lnTo>
                <a:lnTo>
                  <a:pt x="105568" y="2684"/>
                </a:lnTo>
                <a:lnTo>
                  <a:pt x="105164" y="2453"/>
                </a:lnTo>
                <a:lnTo>
                  <a:pt x="104732" y="2222"/>
                </a:lnTo>
                <a:lnTo>
                  <a:pt x="104270" y="1991"/>
                </a:lnTo>
                <a:lnTo>
                  <a:pt x="103808" y="1789"/>
                </a:lnTo>
                <a:lnTo>
                  <a:pt x="103317" y="1587"/>
                </a:lnTo>
                <a:lnTo>
                  <a:pt x="102307" y="1212"/>
                </a:lnTo>
                <a:lnTo>
                  <a:pt x="101211" y="895"/>
                </a:lnTo>
                <a:lnTo>
                  <a:pt x="100027" y="635"/>
                </a:lnTo>
                <a:lnTo>
                  <a:pt x="98815" y="404"/>
                </a:lnTo>
                <a:lnTo>
                  <a:pt x="97517" y="231"/>
                </a:lnTo>
                <a:lnTo>
                  <a:pt x="96131" y="116"/>
                </a:lnTo>
                <a:lnTo>
                  <a:pt x="94688" y="29"/>
                </a:lnTo>
                <a:lnTo>
                  <a:pt x="93188" y="0"/>
                </a:lnTo>
                <a:close/>
              </a:path>
            </a:pathLst>
          </a:cu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latin typeface="Sora"/>
              <a:ea typeface="Sora"/>
              <a:cs typeface="Sora"/>
              <a:sym typeface="Sora"/>
            </a:endParaRPr>
          </a:p>
        </p:txBody>
      </p:sp>
      <p:sp>
        <p:nvSpPr>
          <p:cNvPr id="365" name="Google Shape;365;p18"/>
          <p:cNvSpPr/>
          <p:nvPr/>
        </p:nvSpPr>
        <p:spPr>
          <a:xfrm flipH="1">
            <a:off x="234700" y="1635550"/>
            <a:ext cx="332100" cy="18900"/>
          </a:xfrm>
          <a:prstGeom prst="rect">
            <a:avLst/>
          </a:prstGeom>
          <a:gradFill>
            <a:gsLst>
              <a:gs pos="0">
                <a:schemeClr val="accent2"/>
              </a:gs>
              <a:gs pos="21000">
                <a:schemeClr val="lt2"/>
              </a:gs>
              <a:gs pos="49000">
                <a:schemeClr val="accent1"/>
              </a:gs>
              <a:gs pos="75000">
                <a:schemeClr val="accent3"/>
              </a:gs>
              <a:gs pos="100000">
                <a:schemeClr val="accent4"/>
              </a:gs>
            </a:gsLst>
            <a:lin ang="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grpSp>
        <p:nvGrpSpPr>
          <p:cNvPr id="366" name="Google Shape;366;p18"/>
          <p:cNvGrpSpPr/>
          <p:nvPr/>
        </p:nvGrpSpPr>
        <p:grpSpPr>
          <a:xfrm flipH="1">
            <a:off x="7293000" y="0"/>
            <a:ext cx="1851000" cy="1225325"/>
            <a:chOff x="461225" y="3875100"/>
            <a:chExt cx="1851000" cy="1225325"/>
          </a:xfrm>
        </p:grpSpPr>
        <p:grpSp>
          <p:nvGrpSpPr>
            <p:cNvPr id="367" name="Google Shape;367;p18"/>
            <p:cNvGrpSpPr/>
            <p:nvPr/>
          </p:nvGrpSpPr>
          <p:grpSpPr>
            <a:xfrm>
              <a:off x="461225" y="3875100"/>
              <a:ext cx="1851000" cy="114600"/>
              <a:chOff x="461225" y="3504775"/>
              <a:chExt cx="1851000" cy="114600"/>
            </a:xfrm>
          </p:grpSpPr>
          <p:sp>
            <p:nvSpPr>
              <p:cNvPr id="368" name="Google Shape;368;p18"/>
              <p:cNvSpPr/>
              <p:nvPr/>
            </p:nvSpPr>
            <p:spPr>
              <a:xfrm>
                <a:off x="461225" y="3504775"/>
                <a:ext cx="370200" cy="1146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369" name="Google Shape;369;p18"/>
              <p:cNvSpPr/>
              <p:nvPr/>
            </p:nvSpPr>
            <p:spPr>
              <a:xfrm>
                <a:off x="831425" y="3504775"/>
                <a:ext cx="370200" cy="1146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370" name="Google Shape;370;p18"/>
              <p:cNvSpPr/>
              <p:nvPr/>
            </p:nvSpPr>
            <p:spPr>
              <a:xfrm>
                <a:off x="1201625" y="3504775"/>
                <a:ext cx="370200" cy="1146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371" name="Google Shape;371;p18"/>
              <p:cNvSpPr/>
              <p:nvPr/>
            </p:nvSpPr>
            <p:spPr>
              <a:xfrm>
                <a:off x="1571825" y="3504775"/>
                <a:ext cx="370200" cy="1146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372" name="Google Shape;372;p18"/>
              <p:cNvSpPr/>
              <p:nvPr/>
            </p:nvSpPr>
            <p:spPr>
              <a:xfrm>
                <a:off x="1942025" y="3504775"/>
                <a:ext cx="370200" cy="1146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grpSp>
        <p:grpSp>
          <p:nvGrpSpPr>
            <p:cNvPr id="373" name="Google Shape;373;p18"/>
            <p:cNvGrpSpPr/>
            <p:nvPr/>
          </p:nvGrpSpPr>
          <p:grpSpPr>
            <a:xfrm>
              <a:off x="461225" y="3989700"/>
              <a:ext cx="1480800" cy="1110725"/>
              <a:chOff x="461225" y="3249175"/>
              <a:chExt cx="1480800" cy="1110725"/>
            </a:xfrm>
          </p:grpSpPr>
          <p:sp>
            <p:nvSpPr>
              <p:cNvPr id="374" name="Google Shape;374;p18"/>
              <p:cNvSpPr/>
              <p:nvPr/>
            </p:nvSpPr>
            <p:spPr>
              <a:xfrm>
                <a:off x="461225" y="3249175"/>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375" name="Google Shape;375;p18"/>
              <p:cNvSpPr/>
              <p:nvPr/>
            </p:nvSpPr>
            <p:spPr>
              <a:xfrm>
                <a:off x="1201625" y="3249175"/>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376" name="Google Shape;376;p18"/>
              <p:cNvSpPr/>
              <p:nvPr/>
            </p:nvSpPr>
            <p:spPr>
              <a:xfrm>
                <a:off x="1571825" y="3249175"/>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377" name="Google Shape;377;p18"/>
              <p:cNvSpPr/>
              <p:nvPr/>
            </p:nvSpPr>
            <p:spPr>
              <a:xfrm>
                <a:off x="1201625" y="3989700"/>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grpSp>
        <p:grpSp>
          <p:nvGrpSpPr>
            <p:cNvPr id="378" name="Google Shape;378;p18"/>
            <p:cNvGrpSpPr/>
            <p:nvPr/>
          </p:nvGrpSpPr>
          <p:grpSpPr>
            <a:xfrm>
              <a:off x="831425" y="4360025"/>
              <a:ext cx="1480800" cy="370200"/>
              <a:chOff x="831425" y="3249175"/>
              <a:chExt cx="1480800" cy="370200"/>
            </a:xfrm>
          </p:grpSpPr>
          <p:sp>
            <p:nvSpPr>
              <p:cNvPr id="379" name="Google Shape;379;p18"/>
              <p:cNvSpPr/>
              <p:nvPr/>
            </p:nvSpPr>
            <p:spPr>
              <a:xfrm>
                <a:off x="831425" y="3249175"/>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380" name="Google Shape;380;p18"/>
              <p:cNvSpPr/>
              <p:nvPr/>
            </p:nvSpPr>
            <p:spPr>
              <a:xfrm>
                <a:off x="1201625" y="3249175"/>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381" name="Google Shape;381;p18"/>
              <p:cNvSpPr/>
              <p:nvPr/>
            </p:nvSpPr>
            <p:spPr>
              <a:xfrm>
                <a:off x="1571825" y="3249175"/>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382" name="Google Shape;382;p18"/>
              <p:cNvSpPr/>
              <p:nvPr/>
            </p:nvSpPr>
            <p:spPr>
              <a:xfrm>
                <a:off x="1942025" y="3249175"/>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grpSp>
      </p:grpSp>
      <p:sp>
        <p:nvSpPr>
          <p:cNvPr id="383" name="Google Shape;383;p18"/>
          <p:cNvSpPr txBox="1">
            <a:spLocks noGrp="1"/>
          </p:cNvSpPr>
          <p:nvPr>
            <p:ph type="title"/>
          </p:nvPr>
        </p:nvSpPr>
        <p:spPr>
          <a:xfrm>
            <a:off x="3822450" y="1287875"/>
            <a:ext cx="4295400" cy="277200"/>
          </a:xfrm>
          <a:prstGeom prst="rect">
            <a:avLst/>
          </a:prstGeom>
        </p:spPr>
        <p:txBody>
          <a:bodyPr spcFirstLastPara="1" wrap="square" lIns="0" tIns="91425" rIns="0" bIns="91425" anchor="t" anchorCtr="0">
            <a:noAutofit/>
          </a:bodyPr>
          <a:lstStyle>
            <a:lvl1pPr lvl="0">
              <a:spcBef>
                <a:spcPts val="0"/>
              </a:spcBef>
              <a:spcAft>
                <a:spcPts val="0"/>
              </a:spcAft>
              <a:buClr>
                <a:schemeClr val="dk2"/>
              </a:buClr>
              <a:buSzPts val="1200"/>
              <a:buFont typeface="Sora Medium"/>
              <a:buNone/>
              <a:defRPr sz="1200">
                <a:solidFill>
                  <a:schemeClr val="dk2"/>
                </a:solidFill>
                <a:latin typeface="Sora Medium"/>
                <a:ea typeface="Sora Medium"/>
                <a:cs typeface="Sora Medium"/>
                <a:sym typeface="Sora Medium"/>
              </a:defRPr>
            </a:lvl1pPr>
            <a:lvl2pPr lvl="1">
              <a:spcBef>
                <a:spcPts val="0"/>
              </a:spcBef>
              <a:spcAft>
                <a:spcPts val="0"/>
              </a:spcAft>
              <a:buClr>
                <a:schemeClr val="dk2"/>
              </a:buClr>
              <a:buSzPts val="1200"/>
              <a:buFont typeface="Sora"/>
              <a:buNone/>
              <a:defRPr sz="1200">
                <a:solidFill>
                  <a:schemeClr val="dk2"/>
                </a:solidFill>
                <a:latin typeface="Sora"/>
                <a:ea typeface="Sora"/>
                <a:cs typeface="Sora"/>
                <a:sym typeface="Sora"/>
              </a:defRPr>
            </a:lvl2pPr>
            <a:lvl3pPr lvl="2">
              <a:spcBef>
                <a:spcPts val="0"/>
              </a:spcBef>
              <a:spcAft>
                <a:spcPts val="0"/>
              </a:spcAft>
              <a:buClr>
                <a:schemeClr val="dk2"/>
              </a:buClr>
              <a:buSzPts val="1200"/>
              <a:buFont typeface="Sora"/>
              <a:buNone/>
              <a:defRPr sz="1200">
                <a:solidFill>
                  <a:schemeClr val="dk2"/>
                </a:solidFill>
                <a:latin typeface="Sora"/>
                <a:ea typeface="Sora"/>
                <a:cs typeface="Sora"/>
                <a:sym typeface="Sora"/>
              </a:defRPr>
            </a:lvl3pPr>
            <a:lvl4pPr lvl="3">
              <a:spcBef>
                <a:spcPts val="0"/>
              </a:spcBef>
              <a:spcAft>
                <a:spcPts val="0"/>
              </a:spcAft>
              <a:buClr>
                <a:schemeClr val="dk2"/>
              </a:buClr>
              <a:buSzPts val="1200"/>
              <a:buFont typeface="Sora"/>
              <a:buNone/>
              <a:defRPr sz="1200">
                <a:solidFill>
                  <a:schemeClr val="dk2"/>
                </a:solidFill>
                <a:latin typeface="Sora"/>
                <a:ea typeface="Sora"/>
                <a:cs typeface="Sora"/>
                <a:sym typeface="Sora"/>
              </a:defRPr>
            </a:lvl4pPr>
            <a:lvl5pPr lvl="4">
              <a:spcBef>
                <a:spcPts val="0"/>
              </a:spcBef>
              <a:spcAft>
                <a:spcPts val="0"/>
              </a:spcAft>
              <a:buClr>
                <a:schemeClr val="dk2"/>
              </a:buClr>
              <a:buSzPts val="1200"/>
              <a:buFont typeface="Sora"/>
              <a:buNone/>
              <a:defRPr sz="1200">
                <a:solidFill>
                  <a:schemeClr val="dk2"/>
                </a:solidFill>
                <a:latin typeface="Sora"/>
                <a:ea typeface="Sora"/>
                <a:cs typeface="Sora"/>
                <a:sym typeface="Sora"/>
              </a:defRPr>
            </a:lvl5pPr>
            <a:lvl6pPr lvl="5">
              <a:spcBef>
                <a:spcPts val="0"/>
              </a:spcBef>
              <a:spcAft>
                <a:spcPts val="0"/>
              </a:spcAft>
              <a:buClr>
                <a:schemeClr val="dk2"/>
              </a:buClr>
              <a:buSzPts val="1200"/>
              <a:buFont typeface="Sora"/>
              <a:buNone/>
              <a:defRPr sz="1200">
                <a:solidFill>
                  <a:schemeClr val="dk2"/>
                </a:solidFill>
                <a:latin typeface="Sora"/>
                <a:ea typeface="Sora"/>
                <a:cs typeface="Sora"/>
                <a:sym typeface="Sora"/>
              </a:defRPr>
            </a:lvl6pPr>
            <a:lvl7pPr lvl="6">
              <a:spcBef>
                <a:spcPts val="0"/>
              </a:spcBef>
              <a:spcAft>
                <a:spcPts val="0"/>
              </a:spcAft>
              <a:buClr>
                <a:schemeClr val="dk2"/>
              </a:buClr>
              <a:buSzPts val="1200"/>
              <a:buFont typeface="Sora"/>
              <a:buNone/>
              <a:defRPr sz="1200">
                <a:solidFill>
                  <a:schemeClr val="dk2"/>
                </a:solidFill>
                <a:latin typeface="Sora"/>
                <a:ea typeface="Sora"/>
                <a:cs typeface="Sora"/>
                <a:sym typeface="Sora"/>
              </a:defRPr>
            </a:lvl7pPr>
            <a:lvl8pPr lvl="7">
              <a:spcBef>
                <a:spcPts val="0"/>
              </a:spcBef>
              <a:spcAft>
                <a:spcPts val="0"/>
              </a:spcAft>
              <a:buClr>
                <a:schemeClr val="dk2"/>
              </a:buClr>
              <a:buSzPts val="1200"/>
              <a:buFont typeface="Sora"/>
              <a:buNone/>
              <a:defRPr sz="1200">
                <a:solidFill>
                  <a:schemeClr val="dk2"/>
                </a:solidFill>
                <a:latin typeface="Sora"/>
                <a:ea typeface="Sora"/>
                <a:cs typeface="Sora"/>
                <a:sym typeface="Sora"/>
              </a:defRPr>
            </a:lvl8pPr>
            <a:lvl9pPr lvl="8">
              <a:spcBef>
                <a:spcPts val="0"/>
              </a:spcBef>
              <a:spcAft>
                <a:spcPts val="0"/>
              </a:spcAft>
              <a:buClr>
                <a:schemeClr val="dk2"/>
              </a:buClr>
              <a:buSzPts val="1200"/>
              <a:buFont typeface="Sora"/>
              <a:buNone/>
              <a:defRPr sz="1200">
                <a:solidFill>
                  <a:schemeClr val="dk2"/>
                </a:solidFill>
                <a:latin typeface="Sora"/>
                <a:ea typeface="Sora"/>
                <a:cs typeface="Sora"/>
                <a:sym typeface="Sora"/>
              </a:defRPr>
            </a:lvl9pPr>
          </a:lstStyle>
          <a:p>
            <a:endParaRPr/>
          </a:p>
        </p:txBody>
      </p:sp>
      <p:sp>
        <p:nvSpPr>
          <p:cNvPr id="384" name="Google Shape;384;p18"/>
          <p:cNvSpPr txBox="1">
            <a:spLocks noGrp="1"/>
          </p:cNvSpPr>
          <p:nvPr>
            <p:ph type="title" idx="2"/>
          </p:nvPr>
        </p:nvSpPr>
        <p:spPr>
          <a:xfrm>
            <a:off x="85725" y="1287875"/>
            <a:ext cx="3347400" cy="277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1200"/>
              <a:buFont typeface="Sora Medium"/>
              <a:buNone/>
              <a:defRPr sz="1200">
                <a:solidFill>
                  <a:schemeClr val="dk2"/>
                </a:solidFill>
                <a:latin typeface="Sora Medium"/>
                <a:ea typeface="Sora Medium"/>
                <a:cs typeface="Sora Medium"/>
                <a:sym typeface="Sora Medium"/>
              </a:defRPr>
            </a:lvl1pPr>
            <a:lvl2pPr lvl="1">
              <a:spcBef>
                <a:spcPts val="0"/>
              </a:spcBef>
              <a:spcAft>
                <a:spcPts val="0"/>
              </a:spcAft>
              <a:buClr>
                <a:schemeClr val="dk2"/>
              </a:buClr>
              <a:buSzPts val="1200"/>
              <a:buFont typeface="Sora"/>
              <a:buNone/>
              <a:defRPr sz="1200">
                <a:solidFill>
                  <a:schemeClr val="dk2"/>
                </a:solidFill>
                <a:latin typeface="Sora"/>
                <a:ea typeface="Sora"/>
                <a:cs typeface="Sora"/>
                <a:sym typeface="Sora"/>
              </a:defRPr>
            </a:lvl2pPr>
            <a:lvl3pPr lvl="2">
              <a:spcBef>
                <a:spcPts val="0"/>
              </a:spcBef>
              <a:spcAft>
                <a:spcPts val="0"/>
              </a:spcAft>
              <a:buClr>
                <a:schemeClr val="dk2"/>
              </a:buClr>
              <a:buSzPts val="1200"/>
              <a:buFont typeface="Sora"/>
              <a:buNone/>
              <a:defRPr sz="1200">
                <a:solidFill>
                  <a:schemeClr val="dk2"/>
                </a:solidFill>
                <a:latin typeface="Sora"/>
                <a:ea typeface="Sora"/>
                <a:cs typeface="Sora"/>
                <a:sym typeface="Sora"/>
              </a:defRPr>
            </a:lvl3pPr>
            <a:lvl4pPr lvl="3">
              <a:spcBef>
                <a:spcPts val="0"/>
              </a:spcBef>
              <a:spcAft>
                <a:spcPts val="0"/>
              </a:spcAft>
              <a:buClr>
                <a:schemeClr val="dk2"/>
              </a:buClr>
              <a:buSzPts val="1200"/>
              <a:buFont typeface="Sora"/>
              <a:buNone/>
              <a:defRPr sz="1200">
                <a:solidFill>
                  <a:schemeClr val="dk2"/>
                </a:solidFill>
                <a:latin typeface="Sora"/>
                <a:ea typeface="Sora"/>
                <a:cs typeface="Sora"/>
                <a:sym typeface="Sora"/>
              </a:defRPr>
            </a:lvl4pPr>
            <a:lvl5pPr lvl="4">
              <a:spcBef>
                <a:spcPts val="0"/>
              </a:spcBef>
              <a:spcAft>
                <a:spcPts val="0"/>
              </a:spcAft>
              <a:buClr>
                <a:schemeClr val="dk2"/>
              </a:buClr>
              <a:buSzPts val="1200"/>
              <a:buFont typeface="Sora"/>
              <a:buNone/>
              <a:defRPr sz="1200">
                <a:solidFill>
                  <a:schemeClr val="dk2"/>
                </a:solidFill>
                <a:latin typeface="Sora"/>
                <a:ea typeface="Sora"/>
                <a:cs typeface="Sora"/>
                <a:sym typeface="Sora"/>
              </a:defRPr>
            </a:lvl5pPr>
            <a:lvl6pPr lvl="5">
              <a:spcBef>
                <a:spcPts val="0"/>
              </a:spcBef>
              <a:spcAft>
                <a:spcPts val="0"/>
              </a:spcAft>
              <a:buClr>
                <a:schemeClr val="dk2"/>
              </a:buClr>
              <a:buSzPts val="1200"/>
              <a:buFont typeface="Sora"/>
              <a:buNone/>
              <a:defRPr sz="1200">
                <a:solidFill>
                  <a:schemeClr val="dk2"/>
                </a:solidFill>
                <a:latin typeface="Sora"/>
                <a:ea typeface="Sora"/>
                <a:cs typeface="Sora"/>
                <a:sym typeface="Sora"/>
              </a:defRPr>
            </a:lvl6pPr>
            <a:lvl7pPr lvl="6">
              <a:spcBef>
                <a:spcPts val="0"/>
              </a:spcBef>
              <a:spcAft>
                <a:spcPts val="0"/>
              </a:spcAft>
              <a:buClr>
                <a:schemeClr val="dk2"/>
              </a:buClr>
              <a:buSzPts val="1200"/>
              <a:buFont typeface="Sora"/>
              <a:buNone/>
              <a:defRPr sz="1200">
                <a:solidFill>
                  <a:schemeClr val="dk2"/>
                </a:solidFill>
                <a:latin typeface="Sora"/>
                <a:ea typeface="Sora"/>
                <a:cs typeface="Sora"/>
                <a:sym typeface="Sora"/>
              </a:defRPr>
            </a:lvl7pPr>
            <a:lvl8pPr lvl="7">
              <a:spcBef>
                <a:spcPts val="0"/>
              </a:spcBef>
              <a:spcAft>
                <a:spcPts val="0"/>
              </a:spcAft>
              <a:buClr>
                <a:schemeClr val="dk2"/>
              </a:buClr>
              <a:buSzPts val="1200"/>
              <a:buFont typeface="Sora"/>
              <a:buNone/>
              <a:defRPr sz="1200">
                <a:solidFill>
                  <a:schemeClr val="dk2"/>
                </a:solidFill>
                <a:latin typeface="Sora"/>
                <a:ea typeface="Sora"/>
                <a:cs typeface="Sora"/>
                <a:sym typeface="Sora"/>
              </a:defRPr>
            </a:lvl8pPr>
            <a:lvl9pPr lvl="8">
              <a:spcBef>
                <a:spcPts val="0"/>
              </a:spcBef>
              <a:spcAft>
                <a:spcPts val="0"/>
              </a:spcAft>
              <a:buClr>
                <a:schemeClr val="dk2"/>
              </a:buClr>
              <a:buSzPts val="1200"/>
              <a:buFont typeface="Sora"/>
              <a:buNone/>
              <a:defRPr sz="1200">
                <a:solidFill>
                  <a:schemeClr val="dk2"/>
                </a:solidFill>
                <a:latin typeface="Sora"/>
                <a:ea typeface="Sora"/>
                <a:cs typeface="Sora"/>
                <a:sym typeface="Sora"/>
              </a:defRPr>
            </a:lvl9pPr>
          </a:lstStyle>
          <a:p>
            <a:endParaRPr/>
          </a:p>
        </p:txBody>
      </p:sp>
      <p:sp>
        <p:nvSpPr>
          <p:cNvPr id="385" name="Google Shape;385;p18"/>
          <p:cNvSpPr>
            <a:spLocks noGrp="1"/>
          </p:cNvSpPr>
          <p:nvPr>
            <p:ph type="pic" idx="3"/>
          </p:nvPr>
        </p:nvSpPr>
        <p:spPr>
          <a:xfrm>
            <a:off x="227225" y="1832375"/>
            <a:ext cx="821100" cy="785400"/>
          </a:xfrm>
          <a:prstGeom prst="rect">
            <a:avLst/>
          </a:prstGeom>
          <a:noFill/>
          <a:ln>
            <a:noFill/>
          </a:ln>
        </p:spPr>
        <p:txBody>
          <a:bodyPr/>
          <a:lstStyle/>
          <a:p>
            <a:endParaRPr lang="en-AU"/>
          </a:p>
        </p:txBody>
      </p:sp>
      <p:sp>
        <p:nvSpPr>
          <p:cNvPr id="386" name="Google Shape;386;p18"/>
          <p:cNvSpPr>
            <a:spLocks noGrp="1"/>
          </p:cNvSpPr>
          <p:nvPr>
            <p:ph type="pic" idx="4"/>
          </p:nvPr>
        </p:nvSpPr>
        <p:spPr>
          <a:xfrm>
            <a:off x="227225" y="2672425"/>
            <a:ext cx="821100" cy="785400"/>
          </a:xfrm>
          <a:prstGeom prst="rect">
            <a:avLst/>
          </a:prstGeom>
          <a:noFill/>
          <a:ln>
            <a:noFill/>
          </a:ln>
        </p:spPr>
        <p:txBody>
          <a:bodyPr/>
          <a:lstStyle/>
          <a:p>
            <a:endParaRPr lang="en-AU"/>
          </a:p>
        </p:txBody>
      </p:sp>
      <p:sp>
        <p:nvSpPr>
          <p:cNvPr id="387" name="Google Shape;387;p18"/>
          <p:cNvSpPr>
            <a:spLocks noGrp="1"/>
          </p:cNvSpPr>
          <p:nvPr>
            <p:ph type="pic" idx="5"/>
          </p:nvPr>
        </p:nvSpPr>
        <p:spPr>
          <a:xfrm>
            <a:off x="227225" y="3512475"/>
            <a:ext cx="821100" cy="785400"/>
          </a:xfrm>
          <a:prstGeom prst="rect">
            <a:avLst/>
          </a:prstGeom>
          <a:noFill/>
          <a:ln>
            <a:noFill/>
          </a:ln>
        </p:spPr>
        <p:txBody>
          <a:bodyPr/>
          <a:lstStyle/>
          <a:p>
            <a:endParaRPr lang="en-AU"/>
          </a:p>
        </p:txBody>
      </p:sp>
      <p:sp>
        <p:nvSpPr>
          <p:cNvPr id="388" name="Google Shape;388;p18"/>
          <p:cNvSpPr txBox="1">
            <a:spLocks noGrp="1"/>
          </p:cNvSpPr>
          <p:nvPr>
            <p:ph type="title" idx="6"/>
          </p:nvPr>
        </p:nvSpPr>
        <p:spPr>
          <a:xfrm>
            <a:off x="1048325" y="1832375"/>
            <a:ext cx="2069700" cy="785100"/>
          </a:xfrm>
          <a:prstGeom prst="rect">
            <a:avLst/>
          </a:prstGeom>
        </p:spPr>
        <p:txBody>
          <a:bodyPr spcFirstLastPara="1" wrap="square" lIns="182875" tIns="91425" rIns="91425" bIns="91425" anchor="t" anchorCtr="0">
            <a:noAutofit/>
          </a:bodyPr>
          <a:lstStyle>
            <a:lvl1pPr lvl="0">
              <a:spcBef>
                <a:spcPts val="0"/>
              </a:spcBef>
              <a:spcAft>
                <a:spcPts val="0"/>
              </a:spcAft>
              <a:buClr>
                <a:schemeClr val="dk1"/>
              </a:buClr>
              <a:buSzPts val="1000"/>
              <a:buFont typeface="Sora"/>
              <a:buNone/>
              <a:defRPr sz="1000">
                <a:solidFill>
                  <a:schemeClr val="dk1"/>
                </a:solidFill>
                <a:latin typeface="Sora"/>
                <a:ea typeface="Sora"/>
                <a:cs typeface="Sora"/>
                <a:sym typeface="Sora"/>
              </a:defRPr>
            </a:lvl1pPr>
            <a:lvl2pPr lvl="1">
              <a:spcBef>
                <a:spcPts val="0"/>
              </a:spcBef>
              <a:spcAft>
                <a:spcPts val="0"/>
              </a:spcAft>
              <a:buClr>
                <a:schemeClr val="dk1"/>
              </a:buClr>
              <a:buSzPts val="1000"/>
              <a:buFont typeface="Sora"/>
              <a:buNone/>
              <a:defRPr sz="1000">
                <a:solidFill>
                  <a:schemeClr val="dk1"/>
                </a:solidFill>
                <a:latin typeface="Sora"/>
                <a:ea typeface="Sora"/>
                <a:cs typeface="Sora"/>
                <a:sym typeface="Sora"/>
              </a:defRPr>
            </a:lvl2pPr>
            <a:lvl3pPr lvl="2">
              <a:spcBef>
                <a:spcPts val="0"/>
              </a:spcBef>
              <a:spcAft>
                <a:spcPts val="0"/>
              </a:spcAft>
              <a:buClr>
                <a:schemeClr val="dk1"/>
              </a:buClr>
              <a:buSzPts val="1000"/>
              <a:buFont typeface="Sora"/>
              <a:buNone/>
              <a:defRPr sz="1000">
                <a:solidFill>
                  <a:schemeClr val="dk1"/>
                </a:solidFill>
                <a:latin typeface="Sora"/>
                <a:ea typeface="Sora"/>
                <a:cs typeface="Sora"/>
                <a:sym typeface="Sora"/>
              </a:defRPr>
            </a:lvl3pPr>
            <a:lvl4pPr lvl="3">
              <a:spcBef>
                <a:spcPts val="0"/>
              </a:spcBef>
              <a:spcAft>
                <a:spcPts val="0"/>
              </a:spcAft>
              <a:buClr>
                <a:schemeClr val="dk1"/>
              </a:buClr>
              <a:buSzPts val="1000"/>
              <a:buFont typeface="Sora"/>
              <a:buNone/>
              <a:defRPr sz="1000">
                <a:solidFill>
                  <a:schemeClr val="dk1"/>
                </a:solidFill>
                <a:latin typeface="Sora"/>
                <a:ea typeface="Sora"/>
                <a:cs typeface="Sora"/>
                <a:sym typeface="Sora"/>
              </a:defRPr>
            </a:lvl4pPr>
            <a:lvl5pPr lvl="4">
              <a:spcBef>
                <a:spcPts val="0"/>
              </a:spcBef>
              <a:spcAft>
                <a:spcPts val="0"/>
              </a:spcAft>
              <a:buClr>
                <a:schemeClr val="dk1"/>
              </a:buClr>
              <a:buSzPts val="1000"/>
              <a:buFont typeface="Sora"/>
              <a:buNone/>
              <a:defRPr sz="1000">
                <a:solidFill>
                  <a:schemeClr val="dk1"/>
                </a:solidFill>
                <a:latin typeface="Sora"/>
                <a:ea typeface="Sora"/>
                <a:cs typeface="Sora"/>
                <a:sym typeface="Sora"/>
              </a:defRPr>
            </a:lvl5pPr>
            <a:lvl6pPr lvl="5">
              <a:spcBef>
                <a:spcPts val="0"/>
              </a:spcBef>
              <a:spcAft>
                <a:spcPts val="0"/>
              </a:spcAft>
              <a:buClr>
                <a:schemeClr val="dk1"/>
              </a:buClr>
              <a:buSzPts val="1000"/>
              <a:buFont typeface="Sora"/>
              <a:buNone/>
              <a:defRPr sz="1000">
                <a:solidFill>
                  <a:schemeClr val="dk1"/>
                </a:solidFill>
                <a:latin typeface="Sora"/>
                <a:ea typeface="Sora"/>
                <a:cs typeface="Sora"/>
                <a:sym typeface="Sora"/>
              </a:defRPr>
            </a:lvl6pPr>
            <a:lvl7pPr lvl="6">
              <a:spcBef>
                <a:spcPts val="0"/>
              </a:spcBef>
              <a:spcAft>
                <a:spcPts val="0"/>
              </a:spcAft>
              <a:buClr>
                <a:schemeClr val="dk1"/>
              </a:buClr>
              <a:buSzPts val="1000"/>
              <a:buFont typeface="Sora"/>
              <a:buNone/>
              <a:defRPr sz="1000">
                <a:solidFill>
                  <a:schemeClr val="dk1"/>
                </a:solidFill>
                <a:latin typeface="Sora"/>
                <a:ea typeface="Sora"/>
                <a:cs typeface="Sora"/>
                <a:sym typeface="Sora"/>
              </a:defRPr>
            </a:lvl7pPr>
            <a:lvl8pPr lvl="7">
              <a:spcBef>
                <a:spcPts val="0"/>
              </a:spcBef>
              <a:spcAft>
                <a:spcPts val="0"/>
              </a:spcAft>
              <a:buClr>
                <a:schemeClr val="dk1"/>
              </a:buClr>
              <a:buSzPts val="1000"/>
              <a:buFont typeface="Sora"/>
              <a:buNone/>
              <a:defRPr sz="1000">
                <a:solidFill>
                  <a:schemeClr val="dk1"/>
                </a:solidFill>
                <a:latin typeface="Sora"/>
                <a:ea typeface="Sora"/>
                <a:cs typeface="Sora"/>
                <a:sym typeface="Sora"/>
              </a:defRPr>
            </a:lvl8pPr>
            <a:lvl9pPr lvl="8">
              <a:spcBef>
                <a:spcPts val="0"/>
              </a:spcBef>
              <a:spcAft>
                <a:spcPts val="0"/>
              </a:spcAft>
              <a:buClr>
                <a:schemeClr val="dk1"/>
              </a:buClr>
              <a:buSzPts val="1000"/>
              <a:buFont typeface="Sora"/>
              <a:buNone/>
              <a:defRPr sz="1000">
                <a:solidFill>
                  <a:schemeClr val="dk1"/>
                </a:solidFill>
                <a:latin typeface="Sora"/>
                <a:ea typeface="Sora"/>
                <a:cs typeface="Sora"/>
                <a:sym typeface="Sora"/>
              </a:defRPr>
            </a:lvl9pPr>
          </a:lstStyle>
          <a:p>
            <a:endParaRPr/>
          </a:p>
        </p:txBody>
      </p:sp>
      <p:sp>
        <p:nvSpPr>
          <p:cNvPr id="389" name="Google Shape;389;p18"/>
          <p:cNvSpPr txBox="1">
            <a:spLocks noGrp="1"/>
          </p:cNvSpPr>
          <p:nvPr>
            <p:ph type="title" idx="7"/>
          </p:nvPr>
        </p:nvSpPr>
        <p:spPr>
          <a:xfrm>
            <a:off x="1048325" y="2672425"/>
            <a:ext cx="2069700" cy="785100"/>
          </a:xfrm>
          <a:prstGeom prst="rect">
            <a:avLst/>
          </a:prstGeom>
        </p:spPr>
        <p:txBody>
          <a:bodyPr spcFirstLastPara="1" wrap="square" lIns="182875" tIns="91425" rIns="91425" bIns="91425" anchor="t" anchorCtr="0">
            <a:noAutofit/>
          </a:bodyPr>
          <a:lstStyle>
            <a:lvl1pPr lvl="0">
              <a:spcBef>
                <a:spcPts val="0"/>
              </a:spcBef>
              <a:spcAft>
                <a:spcPts val="0"/>
              </a:spcAft>
              <a:buClr>
                <a:schemeClr val="dk1"/>
              </a:buClr>
              <a:buSzPts val="1000"/>
              <a:buFont typeface="Sora"/>
              <a:buNone/>
              <a:defRPr sz="1000">
                <a:solidFill>
                  <a:schemeClr val="dk1"/>
                </a:solidFill>
                <a:latin typeface="Sora"/>
                <a:ea typeface="Sora"/>
                <a:cs typeface="Sora"/>
                <a:sym typeface="Sora"/>
              </a:defRPr>
            </a:lvl1pPr>
            <a:lvl2pPr lvl="1">
              <a:spcBef>
                <a:spcPts val="0"/>
              </a:spcBef>
              <a:spcAft>
                <a:spcPts val="0"/>
              </a:spcAft>
              <a:buClr>
                <a:schemeClr val="dk1"/>
              </a:buClr>
              <a:buSzPts val="1000"/>
              <a:buFont typeface="Sora"/>
              <a:buNone/>
              <a:defRPr sz="1000">
                <a:solidFill>
                  <a:schemeClr val="dk1"/>
                </a:solidFill>
                <a:latin typeface="Sora"/>
                <a:ea typeface="Sora"/>
                <a:cs typeface="Sora"/>
                <a:sym typeface="Sora"/>
              </a:defRPr>
            </a:lvl2pPr>
            <a:lvl3pPr lvl="2">
              <a:spcBef>
                <a:spcPts val="0"/>
              </a:spcBef>
              <a:spcAft>
                <a:spcPts val="0"/>
              </a:spcAft>
              <a:buClr>
                <a:schemeClr val="dk1"/>
              </a:buClr>
              <a:buSzPts val="1000"/>
              <a:buFont typeface="Sora"/>
              <a:buNone/>
              <a:defRPr sz="1000">
                <a:solidFill>
                  <a:schemeClr val="dk1"/>
                </a:solidFill>
                <a:latin typeface="Sora"/>
                <a:ea typeface="Sora"/>
                <a:cs typeface="Sora"/>
                <a:sym typeface="Sora"/>
              </a:defRPr>
            </a:lvl3pPr>
            <a:lvl4pPr lvl="3">
              <a:spcBef>
                <a:spcPts val="0"/>
              </a:spcBef>
              <a:spcAft>
                <a:spcPts val="0"/>
              </a:spcAft>
              <a:buClr>
                <a:schemeClr val="dk1"/>
              </a:buClr>
              <a:buSzPts val="1000"/>
              <a:buFont typeface="Sora"/>
              <a:buNone/>
              <a:defRPr sz="1000">
                <a:solidFill>
                  <a:schemeClr val="dk1"/>
                </a:solidFill>
                <a:latin typeface="Sora"/>
                <a:ea typeface="Sora"/>
                <a:cs typeface="Sora"/>
                <a:sym typeface="Sora"/>
              </a:defRPr>
            </a:lvl4pPr>
            <a:lvl5pPr lvl="4">
              <a:spcBef>
                <a:spcPts val="0"/>
              </a:spcBef>
              <a:spcAft>
                <a:spcPts val="0"/>
              </a:spcAft>
              <a:buClr>
                <a:schemeClr val="dk1"/>
              </a:buClr>
              <a:buSzPts val="1000"/>
              <a:buFont typeface="Sora"/>
              <a:buNone/>
              <a:defRPr sz="1000">
                <a:solidFill>
                  <a:schemeClr val="dk1"/>
                </a:solidFill>
                <a:latin typeface="Sora"/>
                <a:ea typeface="Sora"/>
                <a:cs typeface="Sora"/>
                <a:sym typeface="Sora"/>
              </a:defRPr>
            </a:lvl5pPr>
            <a:lvl6pPr lvl="5">
              <a:spcBef>
                <a:spcPts val="0"/>
              </a:spcBef>
              <a:spcAft>
                <a:spcPts val="0"/>
              </a:spcAft>
              <a:buClr>
                <a:schemeClr val="dk1"/>
              </a:buClr>
              <a:buSzPts val="1000"/>
              <a:buFont typeface="Sora"/>
              <a:buNone/>
              <a:defRPr sz="1000">
                <a:solidFill>
                  <a:schemeClr val="dk1"/>
                </a:solidFill>
                <a:latin typeface="Sora"/>
                <a:ea typeface="Sora"/>
                <a:cs typeface="Sora"/>
                <a:sym typeface="Sora"/>
              </a:defRPr>
            </a:lvl6pPr>
            <a:lvl7pPr lvl="6">
              <a:spcBef>
                <a:spcPts val="0"/>
              </a:spcBef>
              <a:spcAft>
                <a:spcPts val="0"/>
              </a:spcAft>
              <a:buClr>
                <a:schemeClr val="dk1"/>
              </a:buClr>
              <a:buSzPts val="1000"/>
              <a:buFont typeface="Sora"/>
              <a:buNone/>
              <a:defRPr sz="1000">
                <a:solidFill>
                  <a:schemeClr val="dk1"/>
                </a:solidFill>
                <a:latin typeface="Sora"/>
                <a:ea typeface="Sora"/>
                <a:cs typeface="Sora"/>
                <a:sym typeface="Sora"/>
              </a:defRPr>
            </a:lvl7pPr>
            <a:lvl8pPr lvl="7">
              <a:spcBef>
                <a:spcPts val="0"/>
              </a:spcBef>
              <a:spcAft>
                <a:spcPts val="0"/>
              </a:spcAft>
              <a:buClr>
                <a:schemeClr val="dk1"/>
              </a:buClr>
              <a:buSzPts val="1000"/>
              <a:buFont typeface="Sora"/>
              <a:buNone/>
              <a:defRPr sz="1000">
                <a:solidFill>
                  <a:schemeClr val="dk1"/>
                </a:solidFill>
                <a:latin typeface="Sora"/>
                <a:ea typeface="Sora"/>
                <a:cs typeface="Sora"/>
                <a:sym typeface="Sora"/>
              </a:defRPr>
            </a:lvl8pPr>
            <a:lvl9pPr lvl="8">
              <a:spcBef>
                <a:spcPts val="0"/>
              </a:spcBef>
              <a:spcAft>
                <a:spcPts val="0"/>
              </a:spcAft>
              <a:buClr>
                <a:schemeClr val="dk1"/>
              </a:buClr>
              <a:buSzPts val="1000"/>
              <a:buFont typeface="Sora"/>
              <a:buNone/>
              <a:defRPr sz="1000">
                <a:solidFill>
                  <a:schemeClr val="dk1"/>
                </a:solidFill>
                <a:latin typeface="Sora"/>
                <a:ea typeface="Sora"/>
                <a:cs typeface="Sora"/>
                <a:sym typeface="Sora"/>
              </a:defRPr>
            </a:lvl9pPr>
          </a:lstStyle>
          <a:p>
            <a:endParaRPr/>
          </a:p>
        </p:txBody>
      </p:sp>
      <p:sp>
        <p:nvSpPr>
          <p:cNvPr id="390" name="Google Shape;390;p18"/>
          <p:cNvSpPr txBox="1">
            <a:spLocks noGrp="1"/>
          </p:cNvSpPr>
          <p:nvPr>
            <p:ph type="title" idx="8"/>
          </p:nvPr>
        </p:nvSpPr>
        <p:spPr>
          <a:xfrm>
            <a:off x="1048325" y="3512475"/>
            <a:ext cx="2069700" cy="785100"/>
          </a:xfrm>
          <a:prstGeom prst="rect">
            <a:avLst/>
          </a:prstGeom>
        </p:spPr>
        <p:txBody>
          <a:bodyPr spcFirstLastPara="1" wrap="square" lIns="182875" tIns="91425" rIns="91425" bIns="91425" anchor="t" anchorCtr="0">
            <a:noAutofit/>
          </a:bodyPr>
          <a:lstStyle>
            <a:lvl1pPr lvl="0">
              <a:spcBef>
                <a:spcPts val="0"/>
              </a:spcBef>
              <a:spcAft>
                <a:spcPts val="0"/>
              </a:spcAft>
              <a:buClr>
                <a:schemeClr val="dk1"/>
              </a:buClr>
              <a:buSzPts val="1000"/>
              <a:buFont typeface="Sora"/>
              <a:buNone/>
              <a:defRPr sz="1000">
                <a:solidFill>
                  <a:schemeClr val="dk1"/>
                </a:solidFill>
                <a:latin typeface="Sora"/>
                <a:ea typeface="Sora"/>
                <a:cs typeface="Sora"/>
                <a:sym typeface="Sora"/>
              </a:defRPr>
            </a:lvl1pPr>
            <a:lvl2pPr lvl="1">
              <a:spcBef>
                <a:spcPts val="0"/>
              </a:spcBef>
              <a:spcAft>
                <a:spcPts val="0"/>
              </a:spcAft>
              <a:buClr>
                <a:schemeClr val="dk1"/>
              </a:buClr>
              <a:buSzPts val="1000"/>
              <a:buFont typeface="Sora"/>
              <a:buNone/>
              <a:defRPr sz="1000">
                <a:solidFill>
                  <a:schemeClr val="dk1"/>
                </a:solidFill>
                <a:latin typeface="Sora"/>
                <a:ea typeface="Sora"/>
                <a:cs typeface="Sora"/>
                <a:sym typeface="Sora"/>
              </a:defRPr>
            </a:lvl2pPr>
            <a:lvl3pPr lvl="2">
              <a:spcBef>
                <a:spcPts val="0"/>
              </a:spcBef>
              <a:spcAft>
                <a:spcPts val="0"/>
              </a:spcAft>
              <a:buClr>
                <a:schemeClr val="dk1"/>
              </a:buClr>
              <a:buSzPts val="1000"/>
              <a:buFont typeface="Sora"/>
              <a:buNone/>
              <a:defRPr sz="1000">
                <a:solidFill>
                  <a:schemeClr val="dk1"/>
                </a:solidFill>
                <a:latin typeface="Sora"/>
                <a:ea typeface="Sora"/>
                <a:cs typeface="Sora"/>
                <a:sym typeface="Sora"/>
              </a:defRPr>
            </a:lvl3pPr>
            <a:lvl4pPr lvl="3">
              <a:spcBef>
                <a:spcPts val="0"/>
              </a:spcBef>
              <a:spcAft>
                <a:spcPts val="0"/>
              </a:spcAft>
              <a:buClr>
                <a:schemeClr val="dk1"/>
              </a:buClr>
              <a:buSzPts val="1000"/>
              <a:buFont typeface="Sora"/>
              <a:buNone/>
              <a:defRPr sz="1000">
                <a:solidFill>
                  <a:schemeClr val="dk1"/>
                </a:solidFill>
                <a:latin typeface="Sora"/>
                <a:ea typeface="Sora"/>
                <a:cs typeface="Sora"/>
                <a:sym typeface="Sora"/>
              </a:defRPr>
            </a:lvl4pPr>
            <a:lvl5pPr lvl="4">
              <a:spcBef>
                <a:spcPts val="0"/>
              </a:spcBef>
              <a:spcAft>
                <a:spcPts val="0"/>
              </a:spcAft>
              <a:buClr>
                <a:schemeClr val="dk1"/>
              </a:buClr>
              <a:buSzPts val="1000"/>
              <a:buFont typeface="Sora"/>
              <a:buNone/>
              <a:defRPr sz="1000">
                <a:solidFill>
                  <a:schemeClr val="dk1"/>
                </a:solidFill>
                <a:latin typeface="Sora"/>
                <a:ea typeface="Sora"/>
                <a:cs typeface="Sora"/>
                <a:sym typeface="Sora"/>
              </a:defRPr>
            </a:lvl5pPr>
            <a:lvl6pPr lvl="5">
              <a:spcBef>
                <a:spcPts val="0"/>
              </a:spcBef>
              <a:spcAft>
                <a:spcPts val="0"/>
              </a:spcAft>
              <a:buClr>
                <a:schemeClr val="dk1"/>
              </a:buClr>
              <a:buSzPts val="1000"/>
              <a:buFont typeface="Sora"/>
              <a:buNone/>
              <a:defRPr sz="1000">
                <a:solidFill>
                  <a:schemeClr val="dk1"/>
                </a:solidFill>
                <a:latin typeface="Sora"/>
                <a:ea typeface="Sora"/>
                <a:cs typeface="Sora"/>
                <a:sym typeface="Sora"/>
              </a:defRPr>
            </a:lvl6pPr>
            <a:lvl7pPr lvl="6">
              <a:spcBef>
                <a:spcPts val="0"/>
              </a:spcBef>
              <a:spcAft>
                <a:spcPts val="0"/>
              </a:spcAft>
              <a:buClr>
                <a:schemeClr val="dk1"/>
              </a:buClr>
              <a:buSzPts val="1000"/>
              <a:buFont typeface="Sora"/>
              <a:buNone/>
              <a:defRPr sz="1000">
                <a:solidFill>
                  <a:schemeClr val="dk1"/>
                </a:solidFill>
                <a:latin typeface="Sora"/>
                <a:ea typeface="Sora"/>
                <a:cs typeface="Sora"/>
                <a:sym typeface="Sora"/>
              </a:defRPr>
            </a:lvl7pPr>
            <a:lvl8pPr lvl="7">
              <a:spcBef>
                <a:spcPts val="0"/>
              </a:spcBef>
              <a:spcAft>
                <a:spcPts val="0"/>
              </a:spcAft>
              <a:buClr>
                <a:schemeClr val="dk1"/>
              </a:buClr>
              <a:buSzPts val="1000"/>
              <a:buFont typeface="Sora"/>
              <a:buNone/>
              <a:defRPr sz="1000">
                <a:solidFill>
                  <a:schemeClr val="dk1"/>
                </a:solidFill>
                <a:latin typeface="Sora"/>
                <a:ea typeface="Sora"/>
                <a:cs typeface="Sora"/>
                <a:sym typeface="Sora"/>
              </a:defRPr>
            </a:lvl8pPr>
            <a:lvl9pPr lvl="8">
              <a:spcBef>
                <a:spcPts val="0"/>
              </a:spcBef>
              <a:spcAft>
                <a:spcPts val="0"/>
              </a:spcAft>
              <a:buClr>
                <a:schemeClr val="dk1"/>
              </a:buClr>
              <a:buSzPts val="1000"/>
              <a:buFont typeface="Sora"/>
              <a:buNone/>
              <a:defRPr sz="1000">
                <a:solidFill>
                  <a:schemeClr val="dk1"/>
                </a:solidFill>
                <a:latin typeface="Sora"/>
                <a:ea typeface="Sora"/>
                <a:cs typeface="Sora"/>
                <a:sym typeface="Sora"/>
              </a:defRPr>
            </a:lvl9pPr>
          </a:lstStyle>
          <a:p>
            <a:endParaRPr/>
          </a:p>
        </p:txBody>
      </p:sp>
      <p:sp>
        <p:nvSpPr>
          <p:cNvPr id="391" name="Google Shape;391;p18"/>
          <p:cNvSpPr txBox="1">
            <a:spLocks noGrp="1"/>
          </p:cNvSpPr>
          <p:nvPr>
            <p:ph type="title" idx="9"/>
          </p:nvPr>
        </p:nvSpPr>
        <p:spPr>
          <a:xfrm>
            <a:off x="3820750" y="1711525"/>
            <a:ext cx="1800000" cy="1522200"/>
          </a:xfrm>
          <a:prstGeom prst="rect">
            <a:avLst/>
          </a:prstGeom>
        </p:spPr>
        <p:txBody>
          <a:bodyPr spcFirstLastPara="1" wrap="square" lIns="0" tIns="91425" rIns="0" bIns="91425" anchor="t" anchorCtr="0">
            <a:noAutofit/>
          </a:bodyPr>
          <a:lstStyle>
            <a:lvl1pPr lvl="0">
              <a:spcBef>
                <a:spcPts val="0"/>
              </a:spcBef>
              <a:spcAft>
                <a:spcPts val="0"/>
              </a:spcAft>
              <a:buClr>
                <a:schemeClr val="dk2"/>
              </a:buClr>
              <a:buSzPts val="1000"/>
              <a:buFont typeface="Sora Medium"/>
              <a:buNone/>
              <a:defRPr sz="1000">
                <a:solidFill>
                  <a:schemeClr val="dk2"/>
                </a:solidFill>
                <a:latin typeface="Sora Medium"/>
                <a:ea typeface="Sora Medium"/>
                <a:cs typeface="Sora Medium"/>
                <a:sym typeface="Sora Medium"/>
              </a:defRPr>
            </a:lvl1pPr>
            <a:lvl2pPr lvl="1">
              <a:spcBef>
                <a:spcPts val="0"/>
              </a:spcBef>
              <a:spcAft>
                <a:spcPts val="0"/>
              </a:spcAft>
              <a:buClr>
                <a:schemeClr val="dk2"/>
              </a:buClr>
              <a:buSzPts val="1000"/>
              <a:buFont typeface="Sora Medium"/>
              <a:buNone/>
              <a:defRPr sz="1000">
                <a:solidFill>
                  <a:schemeClr val="dk2"/>
                </a:solidFill>
                <a:latin typeface="Sora Medium"/>
                <a:ea typeface="Sora Medium"/>
                <a:cs typeface="Sora Medium"/>
                <a:sym typeface="Sora Medium"/>
              </a:defRPr>
            </a:lvl2pPr>
            <a:lvl3pPr lvl="2">
              <a:spcBef>
                <a:spcPts val="0"/>
              </a:spcBef>
              <a:spcAft>
                <a:spcPts val="0"/>
              </a:spcAft>
              <a:buClr>
                <a:schemeClr val="dk2"/>
              </a:buClr>
              <a:buSzPts val="1000"/>
              <a:buFont typeface="Sora Medium"/>
              <a:buNone/>
              <a:defRPr sz="1000">
                <a:solidFill>
                  <a:schemeClr val="dk2"/>
                </a:solidFill>
                <a:latin typeface="Sora Medium"/>
                <a:ea typeface="Sora Medium"/>
                <a:cs typeface="Sora Medium"/>
                <a:sym typeface="Sora Medium"/>
              </a:defRPr>
            </a:lvl3pPr>
            <a:lvl4pPr lvl="3">
              <a:spcBef>
                <a:spcPts val="0"/>
              </a:spcBef>
              <a:spcAft>
                <a:spcPts val="0"/>
              </a:spcAft>
              <a:buClr>
                <a:schemeClr val="dk2"/>
              </a:buClr>
              <a:buSzPts val="1000"/>
              <a:buFont typeface="Sora Medium"/>
              <a:buNone/>
              <a:defRPr sz="1000">
                <a:solidFill>
                  <a:schemeClr val="dk2"/>
                </a:solidFill>
                <a:latin typeface="Sora Medium"/>
                <a:ea typeface="Sora Medium"/>
                <a:cs typeface="Sora Medium"/>
                <a:sym typeface="Sora Medium"/>
              </a:defRPr>
            </a:lvl4pPr>
            <a:lvl5pPr lvl="4">
              <a:spcBef>
                <a:spcPts val="0"/>
              </a:spcBef>
              <a:spcAft>
                <a:spcPts val="0"/>
              </a:spcAft>
              <a:buClr>
                <a:schemeClr val="dk2"/>
              </a:buClr>
              <a:buSzPts val="1000"/>
              <a:buFont typeface="Sora Medium"/>
              <a:buNone/>
              <a:defRPr sz="1000">
                <a:solidFill>
                  <a:schemeClr val="dk2"/>
                </a:solidFill>
                <a:latin typeface="Sora Medium"/>
                <a:ea typeface="Sora Medium"/>
                <a:cs typeface="Sora Medium"/>
                <a:sym typeface="Sora Medium"/>
              </a:defRPr>
            </a:lvl5pPr>
            <a:lvl6pPr lvl="5">
              <a:spcBef>
                <a:spcPts val="0"/>
              </a:spcBef>
              <a:spcAft>
                <a:spcPts val="0"/>
              </a:spcAft>
              <a:buClr>
                <a:schemeClr val="dk2"/>
              </a:buClr>
              <a:buSzPts val="1000"/>
              <a:buFont typeface="Sora Medium"/>
              <a:buNone/>
              <a:defRPr sz="1000">
                <a:solidFill>
                  <a:schemeClr val="dk2"/>
                </a:solidFill>
                <a:latin typeface="Sora Medium"/>
                <a:ea typeface="Sora Medium"/>
                <a:cs typeface="Sora Medium"/>
                <a:sym typeface="Sora Medium"/>
              </a:defRPr>
            </a:lvl6pPr>
            <a:lvl7pPr lvl="6">
              <a:spcBef>
                <a:spcPts val="0"/>
              </a:spcBef>
              <a:spcAft>
                <a:spcPts val="0"/>
              </a:spcAft>
              <a:buClr>
                <a:schemeClr val="dk2"/>
              </a:buClr>
              <a:buSzPts val="1000"/>
              <a:buFont typeface="Sora Medium"/>
              <a:buNone/>
              <a:defRPr sz="1000">
                <a:solidFill>
                  <a:schemeClr val="dk2"/>
                </a:solidFill>
                <a:latin typeface="Sora Medium"/>
                <a:ea typeface="Sora Medium"/>
                <a:cs typeface="Sora Medium"/>
                <a:sym typeface="Sora Medium"/>
              </a:defRPr>
            </a:lvl7pPr>
            <a:lvl8pPr lvl="7">
              <a:spcBef>
                <a:spcPts val="0"/>
              </a:spcBef>
              <a:spcAft>
                <a:spcPts val="0"/>
              </a:spcAft>
              <a:buClr>
                <a:schemeClr val="dk2"/>
              </a:buClr>
              <a:buSzPts val="1000"/>
              <a:buFont typeface="Sora Medium"/>
              <a:buNone/>
              <a:defRPr sz="1000">
                <a:solidFill>
                  <a:schemeClr val="dk2"/>
                </a:solidFill>
                <a:latin typeface="Sora Medium"/>
                <a:ea typeface="Sora Medium"/>
                <a:cs typeface="Sora Medium"/>
                <a:sym typeface="Sora Medium"/>
              </a:defRPr>
            </a:lvl8pPr>
            <a:lvl9pPr lvl="8">
              <a:spcBef>
                <a:spcPts val="0"/>
              </a:spcBef>
              <a:spcAft>
                <a:spcPts val="0"/>
              </a:spcAft>
              <a:buClr>
                <a:schemeClr val="dk2"/>
              </a:buClr>
              <a:buSzPts val="1000"/>
              <a:buFont typeface="Sora Medium"/>
              <a:buNone/>
              <a:defRPr sz="1000">
                <a:solidFill>
                  <a:schemeClr val="dk2"/>
                </a:solidFill>
                <a:latin typeface="Sora Medium"/>
                <a:ea typeface="Sora Medium"/>
                <a:cs typeface="Sora Medium"/>
                <a:sym typeface="Sora Medium"/>
              </a:defRPr>
            </a:lvl9pPr>
          </a:lstStyle>
          <a:p>
            <a:endParaRPr/>
          </a:p>
        </p:txBody>
      </p:sp>
      <p:sp>
        <p:nvSpPr>
          <p:cNvPr id="392" name="Google Shape;392;p18"/>
          <p:cNvSpPr txBox="1">
            <a:spLocks noGrp="1"/>
          </p:cNvSpPr>
          <p:nvPr>
            <p:ph type="title" idx="13"/>
          </p:nvPr>
        </p:nvSpPr>
        <p:spPr>
          <a:xfrm>
            <a:off x="7107575" y="1711450"/>
            <a:ext cx="874200" cy="1522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1pPr>
            <a:lvl2pPr lvl="1">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2pPr>
            <a:lvl3pPr lvl="2">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3pPr>
            <a:lvl4pPr lvl="3">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4pPr>
            <a:lvl5pPr lvl="4">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5pPr>
            <a:lvl6pPr lvl="5">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6pPr>
            <a:lvl7pPr lvl="6">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7pPr>
            <a:lvl8pPr lvl="7">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8pPr>
            <a:lvl9pPr lvl="8">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9pPr>
          </a:lstStyle>
          <a:p>
            <a:endParaRPr/>
          </a:p>
        </p:txBody>
      </p:sp>
      <p:sp>
        <p:nvSpPr>
          <p:cNvPr id="393" name="Google Shape;393;p18"/>
          <p:cNvSpPr txBox="1">
            <a:spLocks noGrp="1"/>
          </p:cNvSpPr>
          <p:nvPr>
            <p:ph type="title" idx="14"/>
          </p:nvPr>
        </p:nvSpPr>
        <p:spPr>
          <a:xfrm>
            <a:off x="5518325" y="1711575"/>
            <a:ext cx="1322100" cy="1522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1pPr>
            <a:lvl2pPr lvl="1">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2pPr>
            <a:lvl3pPr lvl="2">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3pPr>
            <a:lvl4pPr lvl="3">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4pPr>
            <a:lvl5pPr lvl="4">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5pPr>
            <a:lvl6pPr lvl="5">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6pPr>
            <a:lvl7pPr lvl="6">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7pPr>
            <a:lvl8pPr lvl="7">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8pPr>
            <a:lvl9pPr lvl="8">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9pPr>
          </a:lstStyle>
          <a:p>
            <a:endParaRPr/>
          </a:p>
        </p:txBody>
      </p:sp>
      <p:sp>
        <p:nvSpPr>
          <p:cNvPr id="394" name="Google Shape;394;p18"/>
          <p:cNvSpPr txBox="1">
            <a:spLocks noGrp="1"/>
          </p:cNvSpPr>
          <p:nvPr>
            <p:ph type="title" idx="15"/>
          </p:nvPr>
        </p:nvSpPr>
        <p:spPr>
          <a:xfrm>
            <a:off x="38100" y="93150"/>
            <a:ext cx="1583400" cy="189300"/>
          </a:xfrm>
          <a:prstGeom prst="rect">
            <a:avLst/>
          </a:prstGeom>
        </p:spPr>
        <p:txBody>
          <a:bodyPr spcFirstLastPara="1" wrap="square" lIns="182875" tIns="91425" rIns="91425" bIns="91425" anchor="t" anchorCtr="0">
            <a:noAutofit/>
          </a:bodyPr>
          <a:lstStyle>
            <a:lvl1pPr lvl="0">
              <a:spcBef>
                <a:spcPts val="0"/>
              </a:spcBef>
              <a:spcAft>
                <a:spcPts val="0"/>
              </a:spcAft>
              <a:buNone/>
              <a:defRPr sz="900">
                <a:solidFill>
                  <a:schemeClr val="dk2"/>
                </a:solidFill>
                <a:latin typeface="Sora"/>
                <a:ea typeface="Sora"/>
                <a:cs typeface="Sora"/>
                <a:sym typeface="Sora"/>
              </a:defRPr>
            </a:lvl1pPr>
            <a:lvl2pPr lvl="1">
              <a:spcBef>
                <a:spcPts val="0"/>
              </a:spcBef>
              <a:spcAft>
                <a:spcPts val="0"/>
              </a:spcAft>
              <a:buClr>
                <a:schemeClr val="dk2"/>
              </a:buClr>
              <a:buSzPts val="900"/>
              <a:buFont typeface="Sora"/>
              <a:buNone/>
              <a:defRPr sz="900">
                <a:solidFill>
                  <a:schemeClr val="dk2"/>
                </a:solidFill>
                <a:latin typeface="Sora"/>
                <a:ea typeface="Sora"/>
                <a:cs typeface="Sora"/>
                <a:sym typeface="Sora"/>
              </a:defRPr>
            </a:lvl2pPr>
            <a:lvl3pPr lvl="2">
              <a:spcBef>
                <a:spcPts val="0"/>
              </a:spcBef>
              <a:spcAft>
                <a:spcPts val="0"/>
              </a:spcAft>
              <a:buClr>
                <a:schemeClr val="dk2"/>
              </a:buClr>
              <a:buSzPts val="900"/>
              <a:buFont typeface="Sora"/>
              <a:buNone/>
              <a:defRPr sz="900">
                <a:solidFill>
                  <a:schemeClr val="dk2"/>
                </a:solidFill>
                <a:latin typeface="Sora"/>
                <a:ea typeface="Sora"/>
                <a:cs typeface="Sora"/>
                <a:sym typeface="Sora"/>
              </a:defRPr>
            </a:lvl3pPr>
            <a:lvl4pPr lvl="3">
              <a:spcBef>
                <a:spcPts val="0"/>
              </a:spcBef>
              <a:spcAft>
                <a:spcPts val="0"/>
              </a:spcAft>
              <a:buClr>
                <a:schemeClr val="dk2"/>
              </a:buClr>
              <a:buSzPts val="900"/>
              <a:buFont typeface="Sora"/>
              <a:buNone/>
              <a:defRPr sz="900">
                <a:solidFill>
                  <a:schemeClr val="dk2"/>
                </a:solidFill>
                <a:latin typeface="Sora"/>
                <a:ea typeface="Sora"/>
                <a:cs typeface="Sora"/>
                <a:sym typeface="Sora"/>
              </a:defRPr>
            </a:lvl4pPr>
            <a:lvl5pPr lvl="4">
              <a:spcBef>
                <a:spcPts val="0"/>
              </a:spcBef>
              <a:spcAft>
                <a:spcPts val="0"/>
              </a:spcAft>
              <a:buClr>
                <a:schemeClr val="dk2"/>
              </a:buClr>
              <a:buSzPts val="900"/>
              <a:buFont typeface="Sora"/>
              <a:buNone/>
              <a:defRPr sz="900">
                <a:solidFill>
                  <a:schemeClr val="dk2"/>
                </a:solidFill>
                <a:latin typeface="Sora"/>
                <a:ea typeface="Sora"/>
                <a:cs typeface="Sora"/>
                <a:sym typeface="Sora"/>
              </a:defRPr>
            </a:lvl5pPr>
            <a:lvl6pPr lvl="5">
              <a:spcBef>
                <a:spcPts val="0"/>
              </a:spcBef>
              <a:spcAft>
                <a:spcPts val="0"/>
              </a:spcAft>
              <a:buClr>
                <a:schemeClr val="dk2"/>
              </a:buClr>
              <a:buSzPts val="900"/>
              <a:buFont typeface="Sora"/>
              <a:buNone/>
              <a:defRPr sz="900">
                <a:solidFill>
                  <a:schemeClr val="dk2"/>
                </a:solidFill>
                <a:latin typeface="Sora"/>
                <a:ea typeface="Sora"/>
                <a:cs typeface="Sora"/>
                <a:sym typeface="Sora"/>
              </a:defRPr>
            </a:lvl6pPr>
            <a:lvl7pPr lvl="6">
              <a:spcBef>
                <a:spcPts val="0"/>
              </a:spcBef>
              <a:spcAft>
                <a:spcPts val="0"/>
              </a:spcAft>
              <a:buClr>
                <a:schemeClr val="dk2"/>
              </a:buClr>
              <a:buSzPts val="900"/>
              <a:buFont typeface="Sora"/>
              <a:buNone/>
              <a:defRPr sz="900">
                <a:solidFill>
                  <a:schemeClr val="dk2"/>
                </a:solidFill>
                <a:latin typeface="Sora"/>
                <a:ea typeface="Sora"/>
                <a:cs typeface="Sora"/>
                <a:sym typeface="Sora"/>
              </a:defRPr>
            </a:lvl7pPr>
            <a:lvl8pPr lvl="7">
              <a:spcBef>
                <a:spcPts val="0"/>
              </a:spcBef>
              <a:spcAft>
                <a:spcPts val="0"/>
              </a:spcAft>
              <a:buClr>
                <a:schemeClr val="dk2"/>
              </a:buClr>
              <a:buSzPts val="900"/>
              <a:buFont typeface="Sora"/>
              <a:buNone/>
              <a:defRPr sz="900">
                <a:solidFill>
                  <a:schemeClr val="dk2"/>
                </a:solidFill>
                <a:latin typeface="Sora"/>
                <a:ea typeface="Sora"/>
                <a:cs typeface="Sora"/>
                <a:sym typeface="Sora"/>
              </a:defRPr>
            </a:lvl8pPr>
            <a:lvl9pPr lvl="8">
              <a:spcBef>
                <a:spcPts val="0"/>
              </a:spcBef>
              <a:spcAft>
                <a:spcPts val="0"/>
              </a:spcAft>
              <a:buClr>
                <a:schemeClr val="dk2"/>
              </a:buClr>
              <a:buSzPts val="900"/>
              <a:buFont typeface="Sora"/>
              <a:buNone/>
              <a:defRPr sz="900">
                <a:solidFill>
                  <a:schemeClr val="dk2"/>
                </a:solidFill>
                <a:latin typeface="Sora"/>
                <a:ea typeface="Sora"/>
                <a:cs typeface="Sora"/>
                <a:sym typeface="Sora"/>
              </a:defRPr>
            </a:lvl9pPr>
          </a:lstStyle>
          <a:p>
            <a:endParaRPr/>
          </a:p>
        </p:txBody>
      </p:sp>
      <p:sp>
        <p:nvSpPr>
          <p:cNvPr id="395" name="Google Shape;395;p18"/>
          <p:cNvSpPr txBox="1">
            <a:spLocks noGrp="1"/>
          </p:cNvSpPr>
          <p:nvPr>
            <p:ph type="title" idx="16"/>
          </p:nvPr>
        </p:nvSpPr>
        <p:spPr>
          <a:xfrm>
            <a:off x="93381" y="502775"/>
            <a:ext cx="7178100" cy="785100"/>
          </a:xfrm>
          <a:prstGeom prst="rect">
            <a:avLst/>
          </a:prstGeom>
        </p:spPr>
        <p:txBody>
          <a:bodyPr spcFirstLastPara="1" wrap="square" lIns="91425" tIns="91425" rIns="91425" bIns="91425" anchor="t" anchorCtr="0">
            <a:spAutoFit/>
          </a:bodyPr>
          <a:lstStyle>
            <a:lvl1pPr lvl="0">
              <a:lnSpc>
                <a:spcPct val="90000"/>
              </a:lnSpc>
              <a:spcBef>
                <a:spcPts val="0"/>
              </a:spcBef>
              <a:spcAft>
                <a:spcPts val="0"/>
              </a:spcAft>
              <a:buNone/>
              <a:defRPr sz="3600">
                <a:solidFill>
                  <a:schemeClr val="dk2"/>
                </a:solidFill>
              </a:defRPr>
            </a:lvl1pPr>
            <a:lvl2pPr lvl="1">
              <a:lnSpc>
                <a:spcPct val="115000"/>
              </a:lnSpc>
              <a:spcBef>
                <a:spcPts val="0"/>
              </a:spcBef>
              <a:spcAft>
                <a:spcPts val="0"/>
              </a:spcAft>
              <a:buNone/>
              <a:defRPr sz="3600">
                <a:solidFill>
                  <a:schemeClr val="dk2"/>
                </a:solidFill>
              </a:defRPr>
            </a:lvl2pPr>
            <a:lvl3pPr lvl="2">
              <a:lnSpc>
                <a:spcPct val="115000"/>
              </a:lnSpc>
              <a:spcBef>
                <a:spcPts val="0"/>
              </a:spcBef>
              <a:spcAft>
                <a:spcPts val="0"/>
              </a:spcAft>
              <a:buNone/>
              <a:defRPr sz="3600">
                <a:solidFill>
                  <a:schemeClr val="dk2"/>
                </a:solidFill>
              </a:defRPr>
            </a:lvl3pPr>
            <a:lvl4pPr lvl="3">
              <a:lnSpc>
                <a:spcPct val="115000"/>
              </a:lnSpc>
              <a:spcBef>
                <a:spcPts val="0"/>
              </a:spcBef>
              <a:spcAft>
                <a:spcPts val="0"/>
              </a:spcAft>
              <a:buNone/>
              <a:defRPr sz="3600">
                <a:solidFill>
                  <a:schemeClr val="dk2"/>
                </a:solidFill>
              </a:defRPr>
            </a:lvl4pPr>
            <a:lvl5pPr lvl="4">
              <a:lnSpc>
                <a:spcPct val="115000"/>
              </a:lnSpc>
              <a:spcBef>
                <a:spcPts val="0"/>
              </a:spcBef>
              <a:spcAft>
                <a:spcPts val="0"/>
              </a:spcAft>
              <a:buNone/>
              <a:defRPr sz="3600">
                <a:solidFill>
                  <a:schemeClr val="dk2"/>
                </a:solidFill>
              </a:defRPr>
            </a:lvl5pPr>
            <a:lvl6pPr lvl="5">
              <a:lnSpc>
                <a:spcPct val="115000"/>
              </a:lnSpc>
              <a:spcBef>
                <a:spcPts val="0"/>
              </a:spcBef>
              <a:spcAft>
                <a:spcPts val="0"/>
              </a:spcAft>
              <a:buNone/>
              <a:defRPr sz="3600">
                <a:solidFill>
                  <a:schemeClr val="dk2"/>
                </a:solidFill>
              </a:defRPr>
            </a:lvl6pPr>
            <a:lvl7pPr lvl="6">
              <a:lnSpc>
                <a:spcPct val="115000"/>
              </a:lnSpc>
              <a:spcBef>
                <a:spcPts val="0"/>
              </a:spcBef>
              <a:spcAft>
                <a:spcPts val="0"/>
              </a:spcAft>
              <a:buNone/>
              <a:defRPr sz="3600">
                <a:solidFill>
                  <a:schemeClr val="dk2"/>
                </a:solidFill>
              </a:defRPr>
            </a:lvl7pPr>
            <a:lvl8pPr lvl="7">
              <a:lnSpc>
                <a:spcPct val="115000"/>
              </a:lnSpc>
              <a:spcBef>
                <a:spcPts val="0"/>
              </a:spcBef>
              <a:spcAft>
                <a:spcPts val="0"/>
              </a:spcAft>
              <a:buNone/>
              <a:defRPr sz="3600">
                <a:solidFill>
                  <a:schemeClr val="dk2"/>
                </a:solidFill>
              </a:defRPr>
            </a:lvl8pPr>
            <a:lvl9pPr lvl="8">
              <a:lnSpc>
                <a:spcPct val="115000"/>
              </a:lnSpc>
              <a:spcBef>
                <a:spcPts val="0"/>
              </a:spcBef>
              <a:spcAft>
                <a:spcPts val="0"/>
              </a:spcAft>
              <a:buNone/>
              <a:defRPr sz="3600">
                <a:solidFill>
                  <a:schemeClr val="dk2"/>
                </a:solidFill>
              </a:defRPr>
            </a:lvl9pPr>
          </a:lstStyle>
          <a:p>
            <a:endParaRPr/>
          </a:p>
        </p:txBody>
      </p:sp>
      <p:sp>
        <p:nvSpPr>
          <p:cNvPr id="396" name="Google Shape;396;p18"/>
          <p:cNvSpPr txBox="1">
            <a:spLocks noGrp="1"/>
          </p:cNvSpPr>
          <p:nvPr>
            <p:ph type="title" idx="17"/>
          </p:nvPr>
        </p:nvSpPr>
        <p:spPr>
          <a:xfrm>
            <a:off x="228600" y="4774929"/>
            <a:ext cx="1939200" cy="189300"/>
          </a:xfrm>
          <a:prstGeom prst="rect">
            <a:avLst/>
          </a:prstGeom>
        </p:spPr>
        <p:txBody>
          <a:bodyPr spcFirstLastPara="1" wrap="square" lIns="0" tIns="0" rIns="0" bIns="0" anchor="t" anchorCtr="0">
            <a:noAutofit/>
          </a:bodyPr>
          <a:lstStyle>
            <a:lvl1pPr lvl="0">
              <a:spcBef>
                <a:spcPts val="0"/>
              </a:spcBef>
              <a:spcAft>
                <a:spcPts val="0"/>
              </a:spcAft>
              <a:buNone/>
              <a:defRPr sz="900">
                <a:solidFill>
                  <a:schemeClr val="dk2"/>
                </a:solidFill>
                <a:latin typeface="Sora"/>
                <a:ea typeface="Sora"/>
                <a:cs typeface="Sora"/>
                <a:sym typeface="Sora"/>
              </a:defRPr>
            </a:lvl1pPr>
            <a:lvl2pPr lvl="1">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2pPr>
            <a:lvl3pPr lvl="2">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3pPr>
            <a:lvl4pPr lvl="3">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4pPr>
            <a:lvl5pPr lvl="4">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5pPr>
            <a:lvl6pPr lvl="5">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6pPr>
            <a:lvl7pPr lvl="6">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7pPr>
            <a:lvl8pPr lvl="7">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8pPr>
            <a:lvl9pPr lvl="8">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Headline and Project Roadmap">
  <p:cSld name="BLANK_1_1_1_1_1_1_1_1_1_1_3_1">
    <p:bg>
      <p:bgPr>
        <a:solidFill>
          <a:schemeClr val="lt1"/>
        </a:solidFill>
        <a:effectLst/>
      </p:bgPr>
    </p:bg>
    <p:spTree>
      <p:nvGrpSpPr>
        <p:cNvPr id="1" name="Shape 397"/>
        <p:cNvGrpSpPr/>
        <p:nvPr/>
      </p:nvGrpSpPr>
      <p:grpSpPr>
        <a:xfrm>
          <a:off x="0" y="0"/>
          <a:ext cx="0" cy="0"/>
          <a:chOff x="0" y="0"/>
          <a:chExt cx="0" cy="0"/>
        </a:xfrm>
      </p:grpSpPr>
      <p:sp>
        <p:nvSpPr>
          <p:cNvPr id="398" name="Google Shape;398;p19"/>
          <p:cNvSpPr txBox="1">
            <a:spLocks noGrp="1"/>
          </p:cNvSpPr>
          <p:nvPr>
            <p:ph type="title"/>
          </p:nvPr>
        </p:nvSpPr>
        <p:spPr>
          <a:xfrm>
            <a:off x="134550" y="1339350"/>
            <a:ext cx="1119600" cy="297600"/>
          </a:xfrm>
          <a:prstGeom prst="rect">
            <a:avLst/>
          </a:prstGeom>
        </p:spPr>
        <p:txBody>
          <a:bodyPr spcFirstLastPara="1" wrap="square" lIns="91425" tIns="91425" rIns="91425" bIns="91425" anchor="ctr" anchorCtr="0">
            <a:noAutofit/>
          </a:bodyPr>
          <a:lstStyle>
            <a:lvl1pPr lvl="0">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1pPr>
            <a:lvl2pPr lvl="1">
              <a:spcBef>
                <a:spcPts val="0"/>
              </a:spcBef>
              <a:spcAft>
                <a:spcPts val="0"/>
              </a:spcAft>
              <a:buClr>
                <a:schemeClr val="dk2"/>
              </a:buClr>
              <a:buSzPts val="1000"/>
              <a:buFont typeface="IBM Plex Sans Medium"/>
              <a:buNone/>
              <a:defRPr sz="1000">
                <a:solidFill>
                  <a:schemeClr val="dk2"/>
                </a:solidFill>
                <a:latin typeface="IBM Plex Sans Medium"/>
                <a:ea typeface="IBM Plex Sans Medium"/>
                <a:cs typeface="IBM Plex Sans Medium"/>
                <a:sym typeface="IBM Plex Sans Medium"/>
              </a:defRPr>
            </a:lvl2pPr>
            <a:lvl3pPr lvl="2">
              <a:spcBef>
                <a:spcPts val="0"/>
              </a:spcBef>
              <a:spcAft>
                <a:spcPts val="0"/>
              </a:spcAft>
              <a:buClr>
                <a:schemeClr val="dk2"/>
              </a:buClr>
              <a:buSzPts val="1000"/>
              <a:buFont typeface="IBM Plex Sans Medium"/>
              <a:buNone/>
              <a:defRPr sz="1000">
                <a:solidFill>
                  <a:schemeClr val="dk2"/>
                </a:solidFill>
                <a:latin typeface="IBM Plex Sans Medium"/>
                <a:ea typeface="IBM Plex Sans Medium"/>
                <a:cs typeface="IBM Plex Sans Medium"/>
                <a:sym typeface="IBM Plex Sans Medium"/>
              </a:defRPr>
            </a:lvl3pPr>
            <a:lvl4pPr lvl="3">
              <a:spcBef>
                <a:spcPts val="0"/>
              </a:spcBef>
              <a:spcAft>
                <a:spcPts val="0"/>
              </a:spcAft>
              <a:buClr>
                <a:schemeClr val="dk2"/>
              </a:buClr>
              <a:buSzPts val="1000"/>
              <a:buFont typeface="IBM Plex Sans Medium"/>
              <a:buNone/>
              <a:defRPr sz="1000">
                <a:solidFill>
                  <a:schemeClr val="dk2"/>
                </a:solidFill>
                <a:latin typeface="IBM Plex Sans Medium"/>
                <a:ea typeface="IBM Plex Sans Medium"/>
                <a:cs typeface="IBM Plex Sans Medium"/>
                <a:sym typeface="IBM Plex Sans Medium"/>
              </a:defRPr>
            </a:lvl4pPr>
            <a:lvl5pPr lvl="4">
              <a:spcBef>
                <a:spcPts val="0"/>
              </a:spcBef>
              <a:spcAft>
                <a:spcPts val="0"/>
              </a:spcAft>
              <a:buClr>
                <a:schemeClr val="dk2"/>
              </a:buClr>
              <a:buSzPts val="1000"/>
              <a:buFont typeface="IBM Plex Sans Medium"/>
              <a:buNone/>
              <a:defRPr sz="1000">
                <a:solidFill>
                  <a:schemeClr val="dk2"/>
                </a:solidFill>
                <a:latin typeface="IBM Plex Sans Medium"/>
                <a:ea typeface="IBM Plex Sans Medium"/>
                <a:cs typeface="IBM Plex Sans Medium"/>
                <a:sym typeface="IBM Plex Sans Medium"/>
              </a:defRPr>
            </a:lvl5pPr>
            <a:lvl6pPr lvl="5">
              <a:spcBef>
                <a:spcPts val="0"/>
              </a:spcBef>
              <a:spcAft>
                <a:spcPts val="0"/>
              </a:spcAft>
              <a:buClr>
                <a:schemeClr val="dk2"/>
              </a:buClr>
              <a:buSzPts val="1000"/>
              <a:buFont typeface="IBM Plex Sans Medium"/>
              <a:buNone/>
              <a:defRPr sz="1000">
                <a:solidFill>
                  <a:schemeClr val="dk2"/>
                </a:solidFill>
                <a:latin typeface="IBM Plex Sans Medium"/>
                <a:ea typeface="IBM Plex Sans Medium"/>
                <a:cs typeface="IBM Plex Sans Medium"/>
                <a:sym typeface="IBM Plex Sans Medium"/>
              </a:defRPr>
            </a:lvl6pPr>
            <a:lvl7pPr lvl="6">
              <a:spcBef>
                <a:spcPts val="0"/>
              </a:spcBef>
              <a:spcAft>
                <a:spcPts val="0"/>
              </a:spcAft>
              <a:buClr>
                <a:schemeClr val="dk2"/>
              </a:buClr>
              <a:buSzPts val="1000"/>
              <a:buFont typeface="IBM Plex Sans Medium"/>
              <a:buNone/>
              <a:defRPr sz="1000">
                <a:solidFill>
                  <a:schemeClr val="dk2"/>
                </a:solidFill>
                <a:latin typeface="IBM Plex Sans Medium"/>
                <a:ea typeface="IBM Plex Sans Medium"/>
                <a:cs typeface="IBM Plex Sans Medium"/>
                <a:sym typeface="IBM Plex Sans Medium"/>
              </a:defRPr>
            </a:lvl7pPr>
            <a:lvl8pPr lvl="7">
              <a:spcBef>
                <a:spcPts val="0"/>
              </a:spcBef>
              <a:spcAft>
                <a:spcPts val="0"/>
              </a:spcAft>
              <a:buClr>
                <a:schemeClr val="dk2"/>
              </a:buClr>
              <a:buSzPts val="1000"/>
              <a:buFont typeface="IBM Plex Sans Medium"/>
              <a:buNone/>
              <a:defRPr sz="1000">
                <a:solidFill>
                  <a:schemeClr val="dk2"/>
                </a:solidFill>
                <a:latin typeface="IBM Plex Sans Medium"/>
                <a:ea typeface="IBM Plex Sans Medium"/>
                <a:cs typeface="IBM Plex Sans Medium"/>
                <a:sym typeface="IBM Plex Sans Medium"/>
              </a:defRPr>
            </a:lvl8pPr>
            <a:lvl9pPr lvl="8">
              <a:spcBef>
                <a:spcPts val="0"/>
              </a:spcBef>
              <a:spcAft>
                <a:spcPts val="0"/>
              </a:spcAft>
              <a:buClr>
                <a:schemeClr val="dk2"/>
              </a:buClr>
              <a:buSzPts val="1000"/>
              <a:buFont typeface="IBM Plex Sans Medium"/>
              <a:buNone/>
              <a:defRPr sz="1000">
                <a:solidFill>
                  <a:schemeClr val="dk2"/>
                </a:solidFill>
                <a:latin typeface="IBM Plex Sans Medium"/>
                <a:ea typeface="IBM Plex Sans Medium"/>
                <a:cs typeface="IBM Plex Sans Medium"/>
                <a:sym typeface="IBM Plex Sans Medium"/>
              </a:defRPr>
            </a:lvl9pPr>
          </a:lstStyle>
          <a:p>
            <a:endParaRPr/>
          </a:p>
        </p:txBody>
      </p:sp>
      <p:sp>
        <p:nvSpPr>
          <p:cNvPr id="399" name="Google Shape;399;p19"/>
          <p:cNvSpPr txBox="1">
            <a:spLocks noGrp="1"/>
          </p:cNvSpPr>
          <p:nvPr>
            <p:ph type="title" idx="2"/>
          </p:nvPr>
        </p:nvSpPr>
        <p:spPr>
          <a:xfrm>
            <a:off x="1326150" y="904338"/>
            <a:ext cx="2296500" cy="2976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1pPr>
            <a:lvl2pPr lvl="1">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2pPr>
            <a:lvl3pPr lvl="2">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3pPr>
            <a:lvl4pPr lvl="3">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4pPr>
            <a:lvl5pPr lvl="4">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5pPr>
            <a:lvl6pPr lvl="5">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6pPr>
            <a:lvl7pPr lvl="6">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7pPr>
            <a:lvl8pPr lvl="7">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8pPr>
            <a:lvl9pPr lvl="8">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9pPr>
          </a:lstStyle>
          <a:p>
            <a:endParaRPr/>
          </a:p>
        </p:txBody>
      </p:sp>
      <p:sp>
        <p:nvSpPr>
          <p:cNvPr id="400" name="Google Shape;400;p19"/>
          <p:cNvSpPr txBox="1">
            <a:spLocks noGrp="1"/>
          </p:cNvSpPr>
          <p:nvPr>
            <p:ph type="title" idx="3"/>
          </p:nvPr>
        </p:nvSpPr>
        <p:spPr>
          <a:xfrm>
            <a:off x="3877025" y="904338"/>
            <a:ext cx="2296500" cy="2976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1pPr>
            <a:lvl2pPr lvl="1">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2pPr>
            <a:lvl3pPr lvl="2">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3pPr>
            <a:lvl4pPr lvl="3">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4pPr>
            <a:lvl5pPr lvl="4">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5pPr>
            <a:lvl6pPr lvl="5">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6pPr>
            <a:lvl7pPr lvl="6">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7pPr>
            <a:lvl8pPr lvl="7">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8pPr>
            <a:lvl9pPr lvl="8">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9pPr>
          </a:lstStyle>
          <a:p>
            <a:endParaRPr/>
          </a:p>
        </p:txBody>
      </p:sp>
      <p:sp>
        <p:nvSpPr>
          <p:cNvPr id="401" name="Google Shape;401;p19"/>
          <p:cNvSpPr txBox="1">
            <a:spLocks noGrp="1"/>
          </p:cNvSpPr>
          <p:nvPr>
            <p:ph type="title" idx="4"/>
          </p:nvPr>
        </p:nvSpPr>
        <p:spPr>
          <a:xfrm>
            <a:off x="6291700" y="904338"/>
            <a:ext cx="2296500" cy="2976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1pPr>
            <a:lvl2pPr lvl="1">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2pPr>
            <a:lvl3pPr lvl="2">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3pPr>
            <a:lvl4pPr lvl="3">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4pPr>
            <a:lvl5pPr lvl="4">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5pPr>
            <a:lvl6pPr lvl="5">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6pPr>
            <a:lvl7pPr lvl="6">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7pPr>
            <a:lvl8pPr lvl="7">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8pPr>
            <a:lvl9pPr lvl="8">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9pPr>
          </a:lstStyle>
          <a:p>
            <a:endParaRPr/>
          </a:p>
        </p:txBody>
      </p:sp>
      <p:sp>
        <p:nvSpPr>
          <p:cNvPr id="402" name="Google Shape;402;p19"/>
          <p:cNvSpPr txBox="1">
            <a:spLocks noGrp="1"/>
          </p:cNvSpPr>
          <p:nvPr>
            <p:ph type="title" idx="5"/>
          </p:nvPr>
        </p:nvSpPr>
        <p:spPr>
          <a:xfrm>
            <a:off x="134550" y="2545225"/>
            <a:ext cx="1119600" cy="2976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1pPr>
            <a:lvl2pPr lvl="1">
              <a:spcBef>
                <a:spcPts val="0"/>
              </a:spcBef>
              <a:spcAft>
                <a:spcPts val="0"/>
              </a:spcAft>
              <a:buClr>
                <a:schemeClr val="dk2"/>
              </a:buClr>
              <a:buSzPts val="1000"/>
              <a:buFont typeface="IBM Plex Sans Medium"/>
              <a:buNone/>
              <a:defRPr sz="1000">
                <a:solidFill>
                  <a:schemeClr val="dk2"/>
                </a:solidFill>
                <a:latin typeface="IBM Plex Sans Medium"/>
                <a:ea typeface="IBM Plex Sans Medium"/>
                <a:cs typeface="IBM Plex Sans Medium"/>
                <a:sym typeface="IBM Plex Sans Medium"/>
              </a:defRPr>
            </a:lvl2pPr>
            <a:lvl3pPr lvl="2">
              <a:spcBef>
                <a:spcPts val="0"/>
              </a:spcBef>
              <a:spcAft>
                <a:spcPts val="0"/>
              </a:spcAft>
              <a:buClr>
                <a:schemeClr val="dk2"/>
              </a:buClr>
              <a:buSzPts val="1000"/>
              <a:buFont typeface="IBM Plex Sans Medium"/>
              <a:buNone/>
              <a:defRPr sz="1000">
                <a:solidFill>
                  <a:schemeClr val="dk2"/>
                </a:solidFill>
                <a:latin typeface="IBM Plex Sans Medium"/>
                <a:ea typeface="IBM Plex Sans Medium"/>
                <a:cs typeface="IBM Plex Sans Medium"/>
                <a:sym typeface="IBM Plex Sans Medium"/>
              </a:defRPr>
            </a:lvl3pPr>
            <a:lvl4pPr lvl="3">
              <a:spcBef>
                <a:spcPts val="0"/>
              </a:spcBef>
              <a:spcAft>
                <a:spcPts val="0"/>
              </a:spcAft>
              <a:buClr>
                <a:schemeClr val="dk2"/>
              </a:buClr>
              <a:buSzPts val="1000"/>
              <a:buFont typeface="IBM Plex Sans Medium"/>
              <a:buNone/>
              <a:defRPr sz="1000">
                <a:solidFill>
                  <a:schemeClr val="dk2"/>
                </a:solidFill>
                <a:latin typeface="IBM Plex Sans Medium"/>
                <a:ea typeface="IBM Plex Sans Medium"/>
                <a:cs typeface="IBM Plex Sans Medium"/>
                <a:sym typeface="IBM Plex Sans Medium"/>
              </a:defRPr>
            </a:lvl4pPr>
            <a:lvl5pPr lvl="4">
              <a:spcBef>
                <a:spcPts val="0"/>
              </a:spcBef>
              <a:spcAft>
                <a:spcPts val="0"/>
              </a:spcAft>
              <a:buClr>
                <a:schemeClr val="dk2"/>
              </a:buClr>
              <a:buSzPts val="1000"/>
              <a:buFont typeface="IBM Plex Sans Medium"/>
              <a:buNone/>
              <a:defRPr sz="1000">
                <a:solidFill>
                  <a:schemeClr val="dk2"/>
                </a:solidFill>
                <a:latin typeface="IBM Plex Sans Medium"/>
                <a:ea typeface="IBM Plex Sans Medium"/>
                <a:cs typeface="IBM Plex Sans Medium"/>
                <a:sym typeface="IBM Plex Sans Medium"/>
              </a:defRPr>
            </a:lvl5pPr>
            <a:lvl6pPr lvl="5">
              <a:spcBef>
                <a:spcPts val="0"/>
              </a:spcBef>
              <a:spcAft>
                <a:spcPts val="0"/>
              </a:spcAft>
              <a:buClr>
                <a:schemeClr val="dk2"/>
              </a:buClr>
              <a:buSzPts val="1000"/>
              <a:buFont typeface="IBM Plex Sans Medium"/>
              <a:buNone/>
              <a:defRPr sz="1000">
                <a:solidFill>
                  <a:schemeClr val="dk2"/>
                </a:solidFill>
                <a:latin typeface="IBM Plex Sans Medium"/>
                <a:ea typeface="IBM Plex Sans Medium"/>
                <a:cs typeface="IBM Plex Sans Medium"/>
                <a:sym typeface="IBM Plex Sans Medium"/>
              </a:defRPr>
            </a:lvl6pPr>
            <a:lvl7pPr lvl="6">
              <a:spcBef>
                <a:spcPts val="0"/>
              </a:spcBef>
              <a:spcAft>
                <a:spcPts val="0"/>
              </a:spcAft>
              <a:buClr>
                <a:schemeClr val="dk2"/>
              </a:buClr>
              <a:buSzPts val="1000"/>
              <a:buFont typeface="IBM Plex Sans Medium"/>
              <a:buNone/>
              <a:defRPr sz="1000">
                <a:solidFill>
                  <a:schemeClr val="dk2"/>
                </a:solidFill>
                <a:latin typeface="IBM Plex Sans Medium"/>
                <a:ea typeface="IBM Plex Sans Medium"/>
                <a:cs typeface="IBM Plex Sans Medium"/>
                <a:sym typeface="IBM Plex Sans Medium"/>
              </a:defRPr>
            </a:lvl7pPr>
            <a:lvl8pPr lvl="7">
              <a:spcBef>
                <a:spcPts val="0"/>
              </a:spcBef>
              <a:spcAft>
                <a:spcPts val="0"/>
              </a:spcAft>
              <a:buClr>
                <a:schemeClr val="dk2"/>
              </a:buClr>
              <a:buSzPts val="1000"/>
              <a:buFont typeface="IBM Plex Sans Medium"/>
              <a:buNone/>
              <a:defRPr sz="1000">
                <a:solidFill>
                  <a:schemeClr val="dk2"/>
                </a:solidFill>
                <a:latin typeface="IBM Plex Sans Medium"/>
                <a:ea typeface="IBM Plex Sans Medium"/>
                <a:cs typeface="IBM Plex Sans Medium"/>
                <a:sym typeface="IBM Plex Sans Medium"/>
              </a:defRPr>
            </a:lvl8pPr>
            <a:lvl9pPr lvl="8">
              <a:spcBef>
                <a:spcPts val="0"/>
              </a:spcBef>
              <a:spcAft>
                <a:spcPts val="0"/>
              </a:spcAft>
              <a:buClr>
                <a:schemeClr val="dk2"/>
              </a:buClr>
              <a:buSzPts val="1000"/>
              <a:buFont typeface="IBM Plex Sans Medium"/>
              <a:buNone/>
              <a:defRPr sz="1000">
                <a:solidFill>
                  <a:schemeClr val="dk2"/>
                </a:solidFill>
                <a:latin typeface="IBM Plex Sans Medium"/>
                <a:ea typeface="IBM Plex Sans Medium"/>
                <a:cs typeface="IBM Plex Sans Medium"/>
                <a:sym typeface="IBM Plex Sans Medium"/>
              </a:defRPr>
            </a:lvl9pPr>
          </a:lstStyle>
          <a:p>
            <a:endParaRPr/>
          </a:p>
        </p:txBody>
      </p:sp>
      <p:sp>
        <p:nvSpPr>
          <p:cNvPr id="403" name="Google Shape;403;p19"/>
          <p:cNvSpPr txBox="1">
            <a:spLocks noGrp="1"/>
          </p:cNvSpPr>
          <p:nvPr>
            <p:ph type="title" idx="6"/>
          </p:nvPr>
        </p:nvSpPr>
        <p:spPr>
          <a:xfrm>
            <a:off x="134550" y="3703975"/>
            <a:ext cx="1119600" cy="2976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1pPr>
            <a:lvl2pPr lvl="1">
              <a:spcBef>
                <a:spcPts val="0"/>
              </a:spcBef>
              <a:spcAft>
                <a:spcPts val="0"/>
              </a:spcAft>
              <a:buClr>
                <a:schemeClr val="dk2"/>
              </a:buClr>
              <a:buSzPts val="1000"/>
              <a:buFont typeface="IBM Plex Sans Medium"/>
              <a:buNone/>
              <a:defRPr sz="1000">
                <a:solidFill>
                  <a:schemeClr val="dk2"/>
                </a:solidFill>
                <a:latin typeface="IBM Plex Sans Medium"/>
                <a:ea typeface="IBM Plex Sans Medium"/>
                <a:cs typeface="IBM Plex Sans Medium"/>
                <a:sym typeface="IBM Plex Sans Medium"/>
              </a:defRPr>
            </a:lvl2pPr>
            <a:lvl3pPr lvl="2">
              <a:spcBef>
                <a:spcPts val="0"/>
              </a:spcBef>
              <a:spcAft>
                <a:spcPts val="0"/>
              </a:spcAft>
              <a:buClr>
                <a:schemeClr val="dk2"/>
              </a:buClr>
              <a:buSzPts val="1000"/>
              <a:buFont typeface="IBM Plex Sans Medium"/>
              <a:buNone/>
              <a:defRPr sz="1000">
                <a:solidFill>
                  <a:schemeClr val="dk2"/>
                </a:solidFill>
                <a:latin typeface="IBM Plex Sans Medium"/>
                <a:ea typeface="IBM Plex Sans Medium"/>
                <a:cs typeface="IBM Plex Sans Medium"/>
                <a:sym typeface="IBM Plex Sans Medium"/>
              </a:defRPr>
            </a:lvl3pPr>
            <a:lvl4pPr lvl="3">
              <a:spcBef>
                <a:spcPts val="0"/>
              </a:spcBef>
              <a:spcAft>
                <a:spcPts val="0"/>
              </a:spcAft>
              <a:buClr>
                <a:schemeClr val="dk2"/>
              </a:buClr>
              <a:buSzPts val="1000"/>
              <a:buFont typeface="IBM Plex Sans Medium"/>
              <a:buNone/>
              <a:defRPr sz="1000">
                <a:solidFill>
                  <a:schemeClr val="dk2"/>
                </a:solidFill>
                <a:latin typeface="IBM Plex Sans Medium"/>
                <a:ea typeface="IBM Plex Sans Medium"/>
                <a:cs typeface="IBM Plex Sans Medium"/>
                <a:sym typeface="IBM Plex Sans Medium"/>
              </a:defRPr>
            </a:lvl4pPr>
            <a:lvl5pPr lvl="4">
              <a:spcBef>
                <a:spcPts val="0"/>
              </a:spcBef>
              <a:spcAft>
                <a:spcPts val="0"/>
              </a:spcAft>
              <a:buClr>
                <a:schemeClr val="dk2"/>
              </a:buClr>
              <a:buSzPts val="1000"/>
              <a:buFont typeface="IBM Plex Sans Medium"/>
              <a:buNone/>
              <a:defRPr sz="1000">
                <a:solidFill>
                  <a:schemeClr val="dk2"/>
                </a:solidFill>
                <a:latin typeface="IBM Plex Sans Medium"/>
                <a:ea typeface="IBM Plex Sans Medium"/>
                <a:cs typeface="IBM Plex Sans Medium"/>
                <a:sym typeface="IBM Plex Sans Medium"/>
              </a:defRPr>
            </a:lvl5pPr>
            <a:lvl6pPr lvl="5">
              <a:spcBef>
                <a:spcPts val="0"/>
              </a:spcBef>
              <a:spcAft>
                <a:spcPts val="0"/>
              </a:spcAft>
              <a:buClr>
                <a:schemeClr val="dk2"/>
              </a:buClr>
              <a:buSzPts val="1000"/>
              <a:buFont typeface="IBM Plex Sans Medium"/>
              <a:buNone/>
              <a:defRPr sz="1000">
                <a:solidFill>
                  <a:schemeClr val="dk2"/>
                </a:solidFill>
                <a:latin typeface="IBM Plex Sans Medium"/>
                <a:ea typeface="IBM Plex Sans Medium"/>
                <a:cs typeface="IBM Plex Sans Medium"/>
                <a:sym typeface="IBM Plex Sans Medium"/>
              </a:defRPr>
            </a:lvl6pPr>
            <a:lvl7pPr lvl="6">
              <a:spcBef>
                <a:spcPts val="0"/>
              </a:spcBef>
              <a:spcAft>
                <a:spcPts val="0"/>
              </a:spcAft>
              <a:buClr>
                <a:schemeClr val="dk2"/>
              </a:buClr>
              <a:buSzPts val="1000"/>
              <a:buFont typeface="IBM Plex Sans Medium"/>
              <a:buNone/>
              <a:defRPr sz="1000">
                <a:solidFill>
                  <a:schemeClr val="dk2"/>
                </a:solidFill>
                <a:latin typeface="IBM Plex Sans Medium"/>
                <a:ea typeface="IBM Plex Sans Medium"/>
                <a:cs typeface="IBM Plex Sans Medium"/>
                <a:sym typeface="IBM Plex Sans Medium"/>
              </a:defRPr>
            </a:lvl7pPr>
            <a:lvl8pPr lvl="7">
              <a:spcBef>
                <a:spcPts val="0"/>
              </a:spcBef>
              <a:spcAft>
                <a:spcPts val="0"/>
              </a:spcAft>
              <a:buClr>
                <a:schemeClr val="dk2"/>
              </a:buClr>
              <a:buSzPts val="1000"/>
              <a:buFont typeface="IBM Plex Sans Medium"/>
              <a:buNone/>
              <a:defRPr sz="1000">
                <a:solidFill>
                  <a:schemeClr val="dk2"/>
                </a:solidFill>
                <a:latin typeface="IBM Plex Sans Medium"/>
                <a:ea typeface="IBM Plex Sans Medium"/>
                <a:cs typeface="IBM Plex Sans Medium"/>
                <a:sym typeface="IBM Plex Sans Medium"/>
              </a:defRPr>
            </a:lvl8pPr>
            <a:lvl9pPr lvl="8">
              <a:spcBef>
                <a:spcPts val="0"/>
              </a:spcBef>
              <a:spcAft>
                <a:spcPts val="0"/>
              </a:spcAft>
              <a:buClr>
                <a:schemeClr val="dk2"/>
              </a:buClr>
              <a:buSzPts val="1000"/>
              <a:buFont typeface="IBM Plex Sans Medium"/>
              <a:buNone/>
              <a:defRPr sz="1000">
                <a:solidFill>
                  <a:schemeClr val="dk2"/>
                </a:solidFill>
                <a:latin typeface="IBM Plex Sans Medium"/>
                <a:ea typeface="IBM Plex Sans Medium"/>
                <a:cs typeface="IBM Plex Sans Medium"/>
                <a:sym typeface="IBM Plex Sans Medium"/>
              </a:defRPr>
            </a:lvl9pPr>
          </a:lstStyle>
          <a:p>
            <a:endParaRPr/>
          </a:p>
        </p:txBody>
      </p:sp>
      <p:sp>
        <p:nvSpPr>
          <p:cNvPr id="404" name="Google Shape;404;p19"/>
          <p:cNvSpPr txBox="1">
            <a:spLocks noGrp="1"/>
          </p:cNvSpPr>
          <p:nvPr>
            <p:ph type="title" idx="7"/>
          </p:nvPr>
        </p:nvSpPr>
        <p:spPr>
          <a:xfrm>
            <a:off x="3877025" y="1339350"/>
            <a:ext cx="2160300" cy="9099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1000"/>
              <a:buFont typeface="Sora"/>
              <a:buNone/>
              <a:defRPr sz="1000">
                <a:solidFill>
                  <a:schemeClr val="dk2"/>
                </a:solidFill>
                <a:latin typeface="Sora"/>
                <a:ea typeface="Sora"/>
                <a:cs typeface="Sora"/>
                <a:sym typeface="Sora"/>
              </a:defRPr>
            </a:lvl1pPr>
            <a:lvl2pPr lvl="1">
              <a:spcBef>
                <a:spcPts val="0"/>
              </a:spcBef>
              <a:spcAft>
                <a:spcPts val="0"/>
              </a:spcAft>
              <a:buClr>
                <a:schemeClr val="dk2"/>
              </a:buClr>
              <a:buSzPts val="1000"/>
              <a:buFont typeface="Sora"/>
              <a:buNone/>
              <a:defRPr sz="1000">
                <a:solidFill>
                  <a:schemeClr val="dk2"/>
                </a:solidFill>
                <a:latin typeface="Sora"/>
                <a:ea typeface="Sora"/>
                <a:cs typeface="Sora"/>
                <a:sym typeface="Sora"/>
              </a:defRPr>
            </a:lvl2pPr>
            <a:lvl3pPr lvl="2">
              <a:spcBef>
                <a:spcPts val="0"/>
              </a:spcBef>
              <a:spcAft>
                <a:spcPts val="0"/>
              </a:spcAft>
              <a:buClr>
                <a:schemeClr val="dk2"/>
              </a:buClr>
              <a:buSzPts val="1000"/>
              <a:buFont typeface="Sora"/>
              <a:buNone/>
              <a:defRPr sz="1000">
                <a:solidFill>
                  <a:schemeClr val="dk2"/>
                </a:solidFill>
                <a:latin typeface="Sora"/>
                <a:ea typeface="Sora"/>
                <a:cs typeface="Sora"/>
                <a:sym typeface="Sora"/>
              </a:defRPr>
            </a:lvl3pPr>
            <a:lvl4pPr lvl="3">
              <a:spcBef>
                <a:spcPts val="0"/>
              </a:spcBef>
              <a:spcAft>
                <a:spcPts val="0"/>
              </a:spcAft>
              <a:buClr>
                <a:schemeClr val="dk2"/>
              </a:buClr>
              <a:buSzPts val="1000"/>
              <a:buFont typeface="Sora"/>
              <a:buNone/>
              <a:defRPr sz="1000">
                <a:solidFill>
                  <a:schemeClr val="dk2"/>
                </a:solidFill>
                <a:latin typeface="Sora"/>
                <a:ea typeface="Sora"/>
                <a:cs typeface="Sora"/>
                <a:sym typeface="Sora"/>
              </a:defRPr>
            </a:lvl4pPr>
            <a:lvl5pPr lvl="4">
              <a:spcBef>
                <a:spcPts val="0"/>
              </a:spcBef>
              <a:spcAft>
                <a:spcPts val="0"/>
              </a:spcAft>
              <a:buClr>
                <a:schemeClr val="dk2"/>
              </a:buClr>
              <a:buSzPts val="1000"/>
              <a:buFont typeface="Sora"/>
              <a:buNone/>
              <a:defRPr sz="1000">
                <a:solidFill>
                  <a:schemeClr val="dk2"/>
                </a:solidFill>
                <a:latin typeface="Sora"/>
                <a:ea typeface="Sora"/>
                <a:cs typeface="Sora"/>
                <a:sym typeface="Sora"/>
              </a:defRPr>
            </a:lvl5pPr>
            <a:lvl6pPr lvl="5">
              <a:spcBef>
                <a:spcPts val="0"/>
              </a:spcBef>
              <a:spcAft>
                <a:spcPts val="0"/>
              </a:spcAft>
              <a:buClr>
                <a:schemeClr val="dk2"/>
              </a:buClr>
              <a:buSzPts val="1000"/>
              <a:buFont typeface="Sora"/>
              <a:buNone/>
              <a:defRPr sz="1000">
                <a:solidFill>
                  <a:schemeClr val="dk2"/>
                </a:solidFill>
                <a:latin typeface="Sora"/>
                <a:ea typeface="Sora"/>
                <a:cs typeface="Sora"/>
                <a:sym typeface="Sora"/>
              </a:defRPr>
            </a:lvl6pPr>
            <a:lvl7pPr lvl="6">
              <a:spcBef>
                <a:spcPts val="0"/>
              </a:spcBef>
              <a:spcAft>
                <a:spcPts val="0"/>
              </a:spcAft>
              <a:buClr>
                <a:schemeClr val="dk2"/>
              </a:buClr>
              <a:buSzPts val="1000"/>
              <a:buFont typeface="Sora"/>
              <a:buNone/>
              <a:defRPr sz="1000">
                <a:solidFill>
                  <a:schemeClr val="dk2"/>
                </a:solidFill>
                <a:latin typeface="Sora"/>
                <a:ea typeface="Sora"/>
                <a:cs typeface="Sora"/>
                <a:sym typeface="Sora"/>
              </a:defRPr>
            </a:lvl7pPr>
            <a:lvl8pPr lvl="7">
              <a:spcBef>
                <a:spcPts val="0"/>
              </a:spcBef>
              <a:spcAft>
                <a:spcPts val="0"/>
              </a:spcAft>
              <a:buClr>
                <a:schemeClr val="dk2"/>
              </a:buClr>
              <a:buSzPts val="1000"/>
              <a:buFont typeface="Sora"/>
              <a:buNone/>
              <a:defRPr sz="1000">
                <a:solidFill>
                  <a:schemeClr val="dk2"/>
                </a:solidFill>
                <a:latin typeface="Sora"/>
                <a:ea typeface="Sora"/>
                <a:cs typeface="Sora"/>
                <a:sym typeface="Sora"/>
              </a:defRPr>
            </a:lvl8pPr>
            <a:lvl9pPr lvl="8">
              <a:spcBef>
                <a:spcPts val="0"/>
              </a:spcBef>
              <a:spcAft>
                <a:spcPts val="0"/>
              </a:spcAft>
              <a:buClr>
                <a:schemeClr val="dk2"/>
              </a:buClr>
              <a:buSzPts val="1000"/>
              <a:buFont typeface="Sora"/>
              <a:buNone/>
              <a:defRPr sz="1000">
                <a:solidFill>
                  <a:schemeClr val="dk2"/>
                </a:solidFill>
                <a:latin typeface="Sora"/>
                <a:ea typeface="Sora"/>
                <a:cs typeface="Sora"/>
                <a:sym typeface="Sora"/>
              </a:defRPr>
            </a:lvl9pPr>
          </a:lstStyle>
          <a:p>
            <a:endParaRPr/>
          </a:p>
        </p:txBody>
      </p:sp>
      <p:sp>
        <p:nvSpPr>
          <p:cNvPr id="405" name="Google Shape;405;p19"/>
          <p:cNvSpPr txBox="1">
            <a:spLocks noGrp="1"/>
          </p:cNvSpPr>
          <p:nvPr>
            <p:ph type="title" idx="8"/>
          </p:nvPr>
        </p:nvSpPr>
        <p:spPr>
          <a:xfrm>
            <a:off x="3877025" y="2552413"/>
            <a:ext cx="2160300" cy="9099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1000"/>
              <a:buFont typeface="Sora"/>
              <a:buChar char="➔"/>
              <a:defRPr sz="1000">
                <a:solidFill>
                  <a:schemeClr val="dk2"/>
                </a:solidFill>
                <a:latin typeface="Sora"/>
                <a:ea typeface="Sora"/>
                <a:cs typeface="Sora"/>
                <a:sym typeface="Sora"/>
              </a:defRPr>
            </a:lvl1pPr>
            <a:lvl2pPr lvl="1">
              <a:spcBef>
                <a:spcPts val="0"/>
              </a:spcBef>
              <a:spcAft>
                <a:spcPts val="0"/>
              </a:spcAft>
              <a:buClr>
                <a:schemeClr val="dk2"/>
              </a:buClr>
              <a:buSzPts val="1000"/>
              <a:buFont typeface="Sora"/>
              <a:buChar char="◆"/>
              <a:defRPr sz="1000">
                <a:solidFill>
                  <a:schemeClr val="dk2"/>
                </a:solidFill>
                <a:latin typeface="Sora"/>
                <a:ea typeface="Sora"/>
                <a:cs typeface="Sora"/>
                <a:sym typeface="Sora"/>
              </a:defRPr>
            </a:lvl2pPr>
            <a:lvl3pPr lvl="2">
              <a:spcBef>
                <a:spcPts val="0"/>
              </a:spcBef>
              <a:spcAft>
                <a:spcPts val="0"/>
              </a:spcAft>
              <a:buClr>
                <a:schemeClr val="dk2"/>
              </a:buClr>
              <a:buSzPts val="1000"/>
              <a:buFont typeface="Sora"/>
              <a:buChar char="●"/>
              <a:defRPr sz="1000">
                <a:solidFill>
                  <a:schemeClr val="dk2"/>
                </a:solidFill>
                <a:latin typeface="Sora"/>
                <a:ea typeface="Sora"/>
                <a:cs typeface="Sora"/>
                <a:sym typeface="Sora"/>
              </a:defRPr>
            </a:lvl3pPr>
            <a:lvl4pPr lvl="3">
              <a:spcBef>
                <a:spcPts val="0"/>
              </a:spcBef>
              <a:spcAft>
                <a:spcPts val="0"/>
              </a:spcAft>
              <a:buClr>
                <a:schemeClr val="dk2"/>
              </a:buClr>
              <a:buSzPts val="1000"/>
              <a:buFont typeface="Sora"/>
              <a:buChar char="○"/>
              <a:defRPr sz="1000">
                <a:solidFill>
                  <a:schemeClr val="dk2"/>
                </a:solidFill>
                <a:latin typeface="Sora"/>
                <a:ea typeface="Sora"/>
                <a:cs typeface="Sora"/>
                <a:sym typeface="Sora"/>
              </a:defRPr>
            </a:lvl4pPr>
            <a:lvl5pPr lvl="4">
              <a:spcBef>
                <a:spcPts val="0"/>
              </a:spcBef>
              <a:spcAft>
                <a:spcPts val="0"/>
              </a:spcAft>
              <a:buClr>
                <a:schemeClr val="dk2"/>
              </a:buClr>
              <a:buSzPts val="1000"/>
              <a:buFont typeface="Sora"/>
              <a:buChar char="◆"/>
              <a:defRPr sz="1000">
                <a:solidFill>
                  <a:schemeClr val="dk2"/>
                </a:solidFill>
                <a:latin typeface="Sora"/>
                <a:ea typeface="Sora"/>
                <a:cs typeface="Sora"/>
                <a:sym typeface="Sora"/>
              </a:defRPr>
            </a:lvl5pPr>
            <a:lvl6pPr lvl="5">
              <a:spcBef>
                <a:spcPts val="0"/>
              </a:spcBef>
              <a:spcAft>
                <a:spcPts val="0"/>
              </a:spcAft>
              <a:buClr>
                <a:schemeClr val="dk2"/>
              </a:buClr>
              <a:buSzPts val="1000"/>
              <a:buFont typeface="Sora"/>
              <a:buChar char="●"/>
              <a:defRPr sz="1000">
                <a:solidFill>
                  <a:schemeClr val="dk2"/>
                </a:solidFill>
                <a:latin typeface="Sora"/>
                <a:ea typeface="Sora"/>
                <a:cs typeface="Sora"/>
                <a:sym typeface="Sora"/>
              </a:defRPr>
            </a:lvl6pPr>
            <a:lvl7pPr lvl="6">
              <a:spcBef>
                <a:spcPts val="0"/>
              </a:spcBef>
              <a:spcAft>
                <a:spcPts val="0"/>
              </a:spcAft>
              <a:buClr>
                <a:schemeClr val="dk2"/>
              </a:buClr>
              <a:buSzPts val="1000"/>
              <a:buFont typeface="Sora"/>
              <a:buChar char="○"/>
              <a:defRPr sz="1000">
                <a:solidFill>
                  <a:schemeClr val="dk2"/>
                </a:solidFill>
                <a:latin typeface="Sora"/>
                <a:ea typeface="Sora"/>
                <a:cs typeface="Sora"/>
                <a:sym typeface="Sora"/>
              </a:defRPr>
            </a:lvl7pPr>
            <a:lvl8pPr lvl="7">
              <a:spcBef>
                <a:spcPts val="0"/>
              </a:spcBef>
              <a:spcAft>
                <a:spcPts val="0"/>
              </a:spcAft>
              <a:buClr>
                <a:schemeClr val="dk2"/>
              </a:buClr>
              <a:buSzPts val="1000"/>
              <a:buFont typeface="Sora"/>
              <a:buChar char="◆"/>
              <a:defRPr sz="1000">
                <a:solidFill>
                  <a:schemeClr val="dk2"/>
                </a:solidFill>
                <a:latin typeface="Sora"/>
                <a:ea typeface="Sora"/>
                <a:cs typeface="Sora"/>
                <a:sym typeface="Sora"/>
              </a:defRPr>
            </a:lvl8pPr>
            <a:lvl9pPr lvl="8">
              <a:spcBef>
                <a:spcPts val="0"/>
              </a:spcBef>
              <a:spcAft>
                <a:spcPts val="0"/>
              </a:spcAft>
              <a:buClr>
                <a:schemeClr val="dk2"/>
              </a:buClr>
              <a:buSzPts val="1000"/>
              <a:buFont typeface="Sora"/>
              <a:buChar char="●"/>
              <a:defRPr sz="1000">
                <a:solidFill>
                  <a:schemeClr val="dk2"/>
                </a:solidFill>
                <a:latin typeface="Sora"/>
                <a:ea typeface="Sora"/>
                <a:cs typeface="Sora"/>
                <a:sym typeface="Sora"/>
              </a:defRPr>
            </a:lvl9pPr>
          </a:lstStyle>
          <a:p>
            <a:endParaRPr/>
          </a:p>
        </p:txBody>
      </p:sp>
      <p:sp>
        <p:nvSpPr>
          <p:cNvPr id="406" name="Google Shape;406;p19"/>
          <p:cNvSpPr txBox="1">
            <a:spLocks noGrp="1"/>
          </p:cNvSpPr>
          <p:nvPr>
            <p:ph type="title" idx="9"/>
          </p:nvPr>
        </p:nvSpPr>
        <p:spPr>
          <a:xfrm>
            <a:off x="3877025" y="3711169"/>
            <a:ext cx="2160300" cy="9099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1000"/>
              <a:buFont typeface="Sora"/>
              <a:buChar char="➔"/>
              <a:defRPr sz="1000">
                <a:solidFill>
                  <a:schemeClr val="dk2"/>
                </a:solidFill>
                <a:latin typeface="Sora"/>
                <a:ea typeface="Sora"/>
                <a:cs typeface="Sora"/>
                <a:sym typeface="Sora"/>
              </a:defRPr>
            </a:lvl1pPr>
            <a:lvl2pPr lvl="1">
              <a:spcBef>
                <a:spcPts val="0"/>
              </a:spcBef>
              <a:spcAft>
                <a:spcPts val="0"/>
              </a:spcAft>
              <a:buClr>
                <a:schemeClr val="dk2"/>
              </a:buClr>
              <a:buSzPts val="1000"/>
              <a:buFont typeface="Sora"/>
              <a:buChar char="◆"/>
              <a:defRPr sz="1000">
                <a:solidFill>
                  <a:schemeClr val="dk2"/>
                </a:solidFill>
                <a:latin typeface="Sora"/>
                <a:ea typeface="Sora"/>
                <a:cs typeface="Sora"/>
                <a:sym typeface="Sora"/>
              </a:defRPr>
            </a:lvl2pPr>
            <a:lvl3pPr lvl="2">
              <a:spcBef>
                <a:spcPts val="0"/>
              </a:spcBef>
              <a:spcAft>
                <a:spcPts val="0"/>
              </a:spcAft>
              <a:buClr>
                <a:schemeClr val="dk2"/>
              </a:buClr>
              <a:buSzPts val="1000"/>
              <a:buFont typeface="Sora"/>
              <a:buChar char="●"/>
              <a:defRPr sz="1000">
                <a:solidFill>
                  <a:schemeClr val="dk2"/>
                </a:solidFill>
                <a:latin typeface="Sora"/>
                <a:ea typeface="Sora"/>
                <a:cs typeface="Sora"/>
                <a:sym typeface="Sora"/>
              </a:defRPr>
            </a:lvl3pPr>
            <a:lvl4pPr lvl="3">
              <a:spcBef>
                <a:spcPts val="0"/>
              </a:spcBef>
              <a:spcAft>
                <a:spcPts val="0"/>
              </a:spcAft>
              <a:buClr>
                <a:schemeClr val="dk2"/>
              </a:buClr>
              <a:buSzPts val="1000"/>
              <a:buFont typeface="Sora"/>
              <a:buChar char="○"/>
              <a:defRPr sz="1000">
                <a:solidFill>
                  <a:schemeClr val="dk2"/>
                </a:solidFill>
                <a:latin typeface="Sora"/>
                <a:ea typeface="Sora"/>
                <a:cs typeface="Sora"/>
                <a:sym typeface="Sora"/>
              </a:defRPr>
            </a:lvl4pPr>
            <a:lvl5pPr lvl="4">
              <a:spcBef>
                <a:spcPts val="0"/>
              </a:spcBef>
              <a:spcAft>
                <a:spcPts val="0"/>
              </a:spcAft>
              <a:buClr>
                <a:schemeClr val="dk2"/>
              </a:buClr>
              <a:buSzPts val="1000"/>
              <a:buFont typeface="Sora"/>
              <a:buChar char="◆"/>
              <a:defRPr sz="1000">
                <a:solidFill>
                  <a:schemeClr val="dk2"/>
                </a:solidFill>
                <a:latin typeface="Sora"/>
                <a:ea typeface="Sora"/>
                <a:cs typeface="Sora"/>
                <a:sym typeface="Sora"/>
              </a:defRPr>
            </a:lvl5pPr>
            <a:lvl6pPr lvl="5">
              <a:spcBef>
                <a:spcPts val="0"/>
              </a:spcBef>
              <a:spcAft>
                <a:spcPts val="0"/>
              </a:spcAft>
              <a:buClr>
                <a:schemeClr val="dk2"/>
              </a:buClr>
              <a:buSzPts val="1000"/>
              <a:buFont typeface="Sora"/>
              <a:buChar char="●"/>
              <a:defRPr sz="1000">
                <a:solidFill>
                  <a:schemeClr val="dk2"/>
                </a:solidFill>
                <a:latin typeface="Sora"/>
                <a:ea typeface="Sora"/>
                <a:cs typeface="Sora"/>
                <a:sym typeface="Sora"/>
              </a:defRPr>
            </a:lvl6pPr>
            <a:lvl7pPr lvl="6">
              <a:spcBef>
                <a:spcPts val="0"/>
              </a:spcBef>
              <a:spcAft>
                <a:spcPts val="0"/>
              </a:spcAft>
              <a:buClr>
                <a:schemeClr val="dk2"/>
              </a:buClr>
              <a:buSzPts val="1000"/>
              <a:buFont typeface="Sora"/>
              <a:buChar char="○"/>
              <a:defRPr sz="1000">
                <a:solidFill>
                  <a:schemeClr val="dk2"/>
                </a:solidFill>
                <a:latin typeface="Sora"/>
                <a:ea typeface="Sora"/>
                <a:cs typeface="Sora"/>
                <a:sym typeface="Sora"/>
              </a:defRPr>
            </a:lvl7pPr>
            <a:lvl8pPr lvl="7">
              <a:spcBef>
                <a:spcPts val="0"/>
              </a:spcBef>
              <a:spcAft>
                <a:spcPts val="0"/>
              </a:spcAft>
              <a:buClr>
                <a:schemeClr val="dk2"/>
              </a:buClr>
              <a:buSzPts val="1000"/>
              <a:buFont typeface="Sora"/>
              <a:buChar char="◆"/>
              <a:defRPr sz="1000">
                <a:solidFill>
                  <a:schemeClr val="dk2"/>
                </a:solidFill>
                <a:latin typeface="Sora"/>
                <a:ea typeface="Sora"/>
                <a:cs typeface="Sora"/>
                <a:sym typeface="Sora"/>
              </a:defRPr>
            </a:lvl8pPr>
            <a:lvl9pPr lvl="8">
              <a:spcBef>
                <a:spcPts val="0"/>
              </a:spcBef>
              <a:spcAft>
                <a:spcPts val="0"/>
              </a:spcAft>
              <a:buClr>
                <a:schemeClr val="dk2"/>
              </a:buClr>
              <a:buSzPts val="1000"/>
              <a:buFont typeface="Sora"/>
              <a:buChar char="●"/>
              <a:defRPr sz="1000">
                <a:solidFill>
                  <a:schemeClr val="dk2"/>
                </a:solidFill>
                <a:latin typeface="Sora"/>
                <a:ea typeface="Sora"/>
                <a:cs typeface="Sora"/>
                <a:sym typeface="Sora"/>
              </a:defRPr>
            </a:lvl9pPr>
          </a:lstStyle>
          <a:p>
            <a:endParaRPr/>
          </a:p>
        </p:txBody>
      </p:sp>
      <p:sp>
        <p:nvSpPr>
          <p:cNvPr id="407" name="Google Shape;407;p19"/>
          <p:cNvSpPr txBox="1">
            <a:spLocks noGrp="1"/>
          </p:cNvSpPr>
          <p:nvPr>
            <p:ph type="title" idx="13"/>
          </p:nvPr>
        </p:nvSpPr>
        <p:spPr>
          <a:xfrm>
            <a:off x="6427900" y="2552413"/>
            <a:ext cx="2160300" cy="9099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1"/>
              </a:buClr>
              <a:buSzPts val="1000"/>
              <a:buFont typeface="Sora"/>
              <a:buChar char="➔"/>
              <a:defRPr sz="1000">
                <a:latin typeface="Sora"/>
                <a:ea typeface="Sora"/>
                <a:cs typeface="Sora"/>
                <a:sym typeface="Sora"/>
              </a:defRPr>
            </a:lvl1pPr>
            <a:lvl2pPr lvl="1">
              <a:spcBef>
                <a:spcPts val="0"/>
              </a:spcBef>
              <a:spcAft>
                <a:spcPts val="0"/>
              </a:spcAft>
              <a:buClr>
                <a:schemeClr val="lt1"/>
              </a:buClr>
              <a:buSzPts val="1000"/>
              <a:buFont typeface="Sora"/>
              <a:buChar char="◆"/>
              <a:defRPr sz="1000">
                <a:solidFill>
                  <a:schemeClr val="lt1"/>
                </a:solidFill>
                <a:latin typeface="Sora"/>
                <a:ea typeface="Sora"/>
                <a:cs typeface="Sora"/>
                <a:sym typeface="Sora"/>
              </a:defRPr>
            </a:lvl2pPr>
            <a:lvl3pPr lvl="2">
              <a:spcBef>
                <a:spcPts val="0"/>
              </a:spcBef>
              <a:spcAft>
                <a:spcPts val="0"/>
              </a:spcAft>
              <a:buClr>
                <a:schemeClr val="lt1"/>
              </a:buClr>
              <a:buSzPts val="1000"/>
              <a:buFont typeface="Sora"/>
              <a:buChar char="●"/>
              <a:defRPr sz="1000">
                <a:solidFill>
                  <a:schemeClr val="lt1"/>
                </a:solidFill>
                <a:latin typeface="Sora"/>
                <a:ea typeface="Sora"/>
                <a:cs typeface="Sora"/>
                <a:sym typeface="Sora"/>
              </a:defRPr>
            </a:lvl3pPr>
            <a:lvl4pPr lvl="3">
              <a:spcBef>
                <a:spcPts val="0"/>
              </a:spcBef>
              <a:spcAft>
                <a:spcPts val="0"/>
              </a:spcAft>
              <a:buClr>
                <a:schemeClr val="lt1"/>
              </a:buClr>
              <a:buSzPts val="1000"/>
              <a:buFont typeface="Sora"/>
              <a:buChar char="○"/>
              <a:defRPr sz="1000">
                <a:solidFill>
                  <a:schemeClr val="lt1"/>
                </a:solidFill>
                <a:latin typeface="Sora"/>
                <a:ea typeface="Sora"/>
                <a:cs typeface="Sora"/>
                <a:sym typeface="Sora"/>
              </a:defRPr>
            </a:lvl4pPr>
            <a:lvl5pPr lvl="4">
              <a:spcBef>
                <a:spcPts val="0"/>
              </a:spcBef>
              <a:spcAft>
                <a:spcPts val="0"/>
              </a:spcAft>
              <a:buClr>
                <a:schemeClr val="lt1"/>
              </a:buClr>
              <a:buSzPts val="1000"/>
              <a:buFont typeface="Sora"/>
              <a:buChar char="◆"/>
              <a:defRPr sz="1000">
                <a:solidFill>
                  <a:schemeClr val="lt1"/>
                </a:solidFill>
                <a:latin typeface="Sora"/>
                <a:ea typeface="Sora"/>
                <a:cs typeface="Sora"/>
                <a:sym typeface="Sora"/>
              </a:defRPr>
            </a:lvl5pPr>
            <a:lvl6pPr lvl="5">
              <a:spcBef>
                <a:spcPts val="0"/>
              </a:spcBef>
              <a:spcAft>
                <a:spcPts val="0"/>
              </a:spcAft>
              <a:buClr>
                <a:schemeClr val="lt1"/>
              </a:buClr>
              <a:buSzPts val="1000"/>
              <a:buFont typeface="Sora"/>
              <a:buChar char="●"/>
              <a:defRPr sz="1000">
                <a:solidFill>
                  <a:schemeClr val="lt1"/>
                </a:solidFill>
                <a:latin typeface="Sora"/>
                <a:ea typeface="Sora"/>
                <a:cs typeface="Sora"/>
                <a:sym typeface="Sora"/>
              </a:defRPr>
            </a:lvl6pPr>
            <a:lvl7pPr lvl="6">
              <a:spcBef>
                <a:spcPts val="0"/>
              </a:spcBef>
              <a:spcAft>
                <a:spcPts val="0"/>
              </a:spcAft>
              <a:buClr>
                <a:schemeClr val="lt1"/>
              </a:buClr>
              <a:buSzPts val="1000"/>
              <a:buFont typeface="Sora"/>
              <a:buChar char="○"/>
              <a:defRPr sz="1000">
                <a:solidFill>
                  <a:schemeClr val="lt1"/>
                </a:solidFill>
                <a:latin typeface="Sora"/>
                <a:ea typeface="Sora"/>
                <a:cs typeface="Sora"/>
                <a:sym typeface="Sora"/>
              </a:defRPr>
            </a:lvl7pPr>
            <a:lvl8pPr lvl="7">
              <a:spcBef>
                <a:spcPts val="0"/>
              </a:spcBef>
              <a:spcAft>
                <a:spcPts val="0"/>
              </a:spcAft>
              <a:buClr>
                <a:schemeClr val="lt1"/>
              </a:buClr>
              <a:buSzPts val="1000"/>
              <a:buFont typeface="Sora"/>
              <a:buChar char="◆"/>
              <a:defRPr sz="1000">
                <a:solidFill>
                  <a:schemeClr val="lt1"/>
                </a:solidFill>
                <a:latin typeface="Sora"/>
                <a:ea typeface="Sora"/>
                <a:cs typeface="Sora"/>
                <a:sym typeface="Sora"/>
              </a:defRPr>
            </a:lvl8pPr>
            <a:lvl9pPr lvl="8">
              <a:spcBef>
                <a:spcPts val="0"/>
              </a:spcBef>
              <a:spcAft>
                <a:spcPts val="0"/>
              </a:spcAft>
              <a:buClr>
                <a:schemeClr val="lt1"/>
              </a:buClr>
              <a:buSzPts val="1000"/>
              <a:buFont typeface="Sora"/>
              <a:buChar char="●"/>
              <a:defRPr sz="1000">
                <a:solidFill>
                  <a:schemeClr val="lt1"/>
                </a:solidFill>
                <a:latin typeface="Sora"/>
                <a:ea typeface="Sora"/>
                <a:cs typeface="Sora"/>
                <a:sym typeface="Sora"/>
              </a:defRPr>
            </a:lvl9pPr>
          </a:lstStyle>
          <a:p>
            <a:endParaRPr/>
          </a:p>
        </p:txBody>
      </p:sp>
      <p:sp>
        <p:nvSpPr>
          <p:cNvPr id="408" name="Google Shape;408;p19"/>
          <p:cNvSpPr txBox="1">
            <a:spLocks noGrp="1"/>
          </p:cNvSpPr>
          <p:nvPr>
            <p:ph type="title" idx="14"/>
          </p:nvPr>
        </p:nvSpPr>
        <p:spPr>
          <a:xfrm>
            <a:off x="6427900" y="1339350"/>
            <a:ext cx="2160300" cy="9099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1"/>
              </a:buClr>
              <a:buSzPts val="1000"/>
              <a:buFont typeface="Sora"/>
              <a:buChar char="➔"/>
              <a:defRPr sz="1000">
                <a:latin typeface="Sora"/>
                <a:ea typeface="Sora"/>
                <a:cs typeface="Sora"/>
                <a:sym typeface="Sora"/>
              </a:defRPr>
            </a:lvl1pPr>
            <a:lvl2pPr lvl="1">
              <a:spcBef>
                <a:spcPts val="0"/>
              </a:spcBef>
              <a:spcAft>
                <a:spcPts val="0"/>
              </a:spcAft>
              <a:buClr>
                <a:schemeClr val="lt1"/>
              </a:buClr>
              <a:buSzPts val="1000"/>
              <a:buFont typeface="Sora"/>
              <a:buChar char="◆"/>
              <a:defRPr sz="1000">
                <a:solidFill>
                  <a:schemeClr val="lt1"/>
                </a:solidFill>
                <a:latin typeface="Sora"/>
                <a:ea typeface="Sora"/>
                <a:cs typeface="Sora"/>
                <a:sym typeface="Sora"/>
              </a:defRPr>
            </a:lvl2pPr>
            <a:lvl3pPr lvl="2">
              <a:spcBef>
                <a:spcPts val="0"/>
              </a:spcBef>
              <a:spcAft>
                <a:spcPts val="0"/>
              </a:spcAft>
              <a:buClr>
                <a:schemeClr val="lt1"/>
              </a:buClr>
              <a:buSzPts val="1000"/>
              <a:buFont typeface="Sora"/>
              <a:buChar char="●"/>
              <a:defRPr sz="1000">
                <a:solidFill>
                  <a:schemeClr val="lt1"/>
                </a:solidFill>
                <a:latin typeface="Sora"/>
                <a:ea typeface="Sora"/>
                <a:cs typeface="Sora"/>
                <a:sym typeface="Sora"/>
              </a:defRPr>
            </a:lvl3pPr>
            <a:lvl4pPr lvl="3">
              <a:spcBef>
                <a:spcPts val="0"/>
              </a:spcBef>
              <a:spcAft>
                <a:spcPts val="0"/>
              </a:spcAft>
              <a:buClr>
                <a:schemeClr val="lt1"/>
              </a:buClr>
              <a:buSzPts val="1000"/>
              <a:buFont typeface="Sora"/>
              <a:buChar char="○"/>
              <a:defRPr sz="1000">
                <a:solidFill>
                  <a:schemeClr val="lt1"/>
                </a:solidFill>
                <a:latin typeface="Sora"/>
                <a:ea typeface="Sora"/>
                <a:cs typeface="Sora"/>
                <a:sym typeface="Sora"/>
              </a:defRPr>
            </a:lvl4pPr>
            <a:lvl5pPr lvl="4">
              <a:spcBef>
                <a:spcPts val="0"/>
              </a:spcBef>
              <a:spcAft>
                <a:spcPts val="0"/>
              </a:spcAft>
              <a:buClr>
                <a:schemeClr val="lt1"/>
              </a:buClr>
              <a:buSzPts val="1000"/>
              <a:buFont typeface="Sora"/>
              <a:buChar char="◆"/>
              <a:defRPr sz="1000">
                <a:solidFill>
                  <a:schemeClr val="lt1"/>
                </a:solidFill>
                <a:latin typeface="Sora"/>
                <a:ea typeface="Sora"/>
                <a:cs typeface="Sora"/>
                <a:sym typeface="Sora"/>
              </a:defRPr>
            </a:lvl5pPr>
            <a:lvl6pPr lvl="5">
              <a:spcBef>
                <a:spcPts val="0"/>
              </a:spcBef>
              <a:spcAft>
                <a:spcPts val="0"/>
              </a:spcAft>
              <a:buClr>
                <a:schemeClr val="lt1"/>
              </a:buClr>
              <a:buSzPts val="1000"/>
              <a:buFont typeface="Sora"/>
              <a:buChar char="●"/>
              <a:defRPr sz="1000">
                <a:solidFill>
                  <a:schemeClr val="lt1"/>
                </a:solidFill>
                <a:latin typeface="Sora"/>
                <a:ea typeface="Sora"/>
                <a:cs typeface="Sora"/>
                <a:sym typeface="Sora"/>
              </a:defRPr>
            </a:lvl6pPr>
            <a:lvl7pPr lvl="6">
              <a:spcBef>
                <a:spcPts val="0"/>
              </a:spcBef>
              <a:spcAft>
                <a:spcPts val="0"/>
              </a:spcAft>
              <a:buClr>
                <a:schemeClr val="lt1"/>
              </a:buClr>
              <a:buSzPts val="1000"/>
              <a:buFont typeface="Sora"/>
              <a:buChar char="○"/>
              <a:defRPr sz="1000">
                <a:solidFill>
                  <a:schemeClr val="lt1"/>
                </a:solidFill>
                <a:latin typeface="Sora"/>
                <a:ea typeface="Sora"/>
                <a:cs typeface="Sora"/>
                <a:sym typeface="Sora"/>
              </a:defRPr>
            </a:lvl7pPr>
            <a:lvl8pPr lvl="7">
              <a:spcBef>
                <a:spcPts val="0"/>
              </a:spcBef>
              <a:spcAft>
                <a:spcPts val="0"/>
              </a:spcAft>
              <a:buClr>
                <a:schemeClr val="lt1"/>
              </a:buClr>
              <a:buSzPts val="1000"/>
              <a:buFont typeface="Sora"/>
              <a:buChar char="◆"/>
              <a:defRPr sz="1000">
                <a:solidFill>
                  <a:schemeClr val="lt1"/>
                </a:solidFill>
                <a:latin typeface="Sora"/>
                <a:ea typeface="Sora"/>
                <a:cs typeface="Sora"/>
                <a:sym typeface="Sora"/>
              </a:defRPr>
            </a:lvl8pPr>
            <a:lvl9pPr lvl="8">
              <a:spcBef>
                <a:spcPts val="0"/>
              </a:spcBef>
              <a:spcAft>
                <a:spcPts val="0"/>
              </a:spcAft>
              <a:buClr>
                <a:schemeClr val="lt1"/>
              </a:buClr>
              <a:buSzPts val="1000"/>
              <a:buFont typeface="Sora"/>
              <a:buChar char="●"/>
              <a:defRPr sz="1000">
                <a:solidFill>
                  <a:schemeClr val="lt1"/>
                </a:solidFill>
                <a:latin typeface="Sora"/>
                <a:ea typeface="Sora"/>
                <a:cs typeface="Sora"/>
                <a:sym typeface="Sora"/>
              </a:defRPr>
            </a:lvl9pPr>
          </a:lstStyle>
          <a:p>
            <a:endParaRPr/>
          </a:p>
        </p:txBody>
      </p:sp>
      <p:sp>
        <p:nvSpPr>
          <p:cNvPr id="409" name="Google Shape;409;p19"/>
          <p:cNvSpPr txBox="1">
            <a:spLocks noGrp="1"/>
          </p:cNvSpPr>
          <p:nvPr>
            <p:ph type="title" idx="15"/>
          </p:nvPr>
        </p:nvSpPr>
        <p:spPr>
          <a:xfrm>
            <a:off x="6427900" y="3711169"/>
            <a:ext cx="2160300" cy="9099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3"/>
              </a:buClr>
              <a:buSzPts val="1000"/>
              <a:buFont typeface="Sora"/>
              <a:buChar char="➔"/>
              <a:defRPr sz="1000">
                <a:latin typeface="Sora"/>
                <a:ea typeface="Sora"/>
                <a:cs typeface="Sora"/>
                <a:sym typeface="Sora"/>
              </a:defRPr>
            </a:lvl1pPr>
            <a:lvl2pPr lvl="1">
              <a:spcBef>
                <a:spcPts val="0"/>
              </a:spcBef>
              <a:spcAft>
                <a:spcPts val="0"/>
              </a:spcAft>
              <a:buClr>
                <a:schemeClr val="lt1"/>
              </a:buClr>
              <a:buSzPts val="1000"/>
              <a:buFont typeface="Sora"/>
              <a:buChar char="◆"/>
              <a:defRPr sz="1000">
                <a:solidFill>
                  <a:schemeClr val="lt1"/>
                </a:solidFill>
                <a:latin typeface="Sora"/>
                <a:ea typeface="Sora"/>
                <a:cs typeface="Sora"/>
                <a:sym typeface="Sora"/>
              </a:defRPr>
            </a:lvl2pPr>
            <a:lvl3pPr lvl="2">
              <a:spcBef>
                <a:spcPts val="0"/>
              </a:spcBef>
              <a:spcAft>
                <a:spcPts val="0"/>
              </a:spcAft>
              <a:buClr>
                <a:schemeClr val="lt1"/>
              </a:buClr>
              <a:buSzPts val="1000"/>
              <a:buFont typeface="Sora"/>
              <a:buChar char="●"/>
              <a:defRPr sz="1000">
                <a:solidFill>
                  <a:schemeClr val="lt1"/>
                </a:solidFill>
                <a:latin typeface="Sora"/>
                <a:ea typeface="Sora"/>
                <a:cs typeface="Sora"/>
                <a:sym typeface="Sora"/>
              </a:defRPr>
            </a:lvl3pPr>
            <a:lvl4pPr lvl="3">
              <a:spcBef>
                <a:spcPts val="0"/>
              </a:spcBef>
              <a:spcAft>
                <a:spcPts val="0"/>
              </a:spcAft>
              <a:buClr>
                <a:schemeClr val="lt1"/>
              </a:buClr>
              <a:buSzPts val="1000"/>
              <a:buFont typeface="Sora"/>
              <a:buChar char="○"/>
              <a:defRPr sz="1000">
                <a:solidFill>
                  <a:schemeClr val="lt1"/>
                </a:solidFill>
                <a:latin typeface="Sora"/>
                <a:ea typeface="Sora"/>
                <a:cs typeface="Sora"/>
                <a:sym typeface="Sora"/>
              </a:defRPr>
            </a:lvl4pPr>
            <a:lvl5pPr lvl="4">
              <a:spcBef>
                <a:spcPts val="0"/>
              </a:spcBef>
              <a:spcAft>
                <a:spcPts val="0"/>
              </a:spcAft>
              <a:buClr>
                <a:schemeClr val="lt1"/>
              </a:buClr>
              <a:buSzPts val="1000"/>
              <a:buFont typeface="Sora"/>
              <a:buChar char="◆"/>
              <a:defRPr sz="1000">
                <a:solidFill>
                  <a:schemeClr val="lt1"/>
                </a:solidFill>
                <a:latin typeface="Sora"/>
                <a:ea typeface="Sora"/>
                <a:cs typeface="Sora"/>
                <a:sym typeface="Sora"/>
              </a:defRPr>
            </a:lvl5pPr>
            <a:lvl6pPr lvl="5">
              <a:spcBef>
                <a:spcPts val="0"/>
              </a:spcBef>
              <a:spcAft>
                <a:spcPts val="0"/>
              </a:spcAft>
              <a:buClr>
                <a:schemeClr val="lt1"/>
              </a:buClr>
              <a:buSzPts val="1000"/>
              <a:buFont typeface="Sora"/>
              <a:buChar char="●"/>
              <a:defRPr sz="1000">
                <a:solidFill>
                  <a:schemeClr val="lt1"/>
                </a:solidFill>
                <a:latin typeface="Sora"/>
                <a:ea typeface="Sora"/>
                <a:cs typeface="Sora"/>
                <a:sym typeface="Sora"/>
              </a:defRPr>
            </a:lvl6pPr>
            <a:lvl7pPr lvl="6">
              <a:spcBef>
                <a:spcPts val="0"/>
              </a:spcBef>
              <a:spcAft>
                <a:spcPts val="0"/>
              </a:spcAft>
              <a:buClr>
                <a:schemeClr val="lt1"/>
              </a:buClr>
              <a:buSzPts val="1000"/>
              <a:buFont typeface="Sora"/>
              <a:buChar char="○"/>
              <a:defRPr sz="1000">
                <a:solidFill>
                  <a:schemeClr val="lt1"/>
                </a:solidFill>
                <a:latin typeface="Sora"/>
                <a:ea typeface="Sora"/>
                <a:cs typeface="Sora"/>
                <a:sym typeface="Sora"/>
              </a:defRPr>
            </a:lvl7pPr>
            <a:lvl8pPr lvl="7">
              <a:spcBef>
                <a:spcPts val="0"/>
              </a:spcBef>
              <a:spcAft>
                <a:spcPts val="0"/>
              </a:spcAft>
              <a:buClr>
                <a:schemeClr val="lt1"/>
              </a:buClr>
              <a:buSzPts val="1000"/>
              <a:buFont typeface="Sora"/>
              <a:buChar char="◆"/>
              <a:defRPr sz="1000">
                <a:solidFill>
                  <a:schemeClr val="lt1"/>
                </a:solidFill>
                <a:latin typeface="Sora"/>
                <a:ea typeface="Sora"/>
                <a:cs typeface="Sora"/>
                <a:sym typeface="Sora"/>
              </a:defRPr>
            </a:lvl8pPr>
            <a:lvl9pPr lvl="8">
              <a:spcBef>
                <a:spcPts val="0"/>
              </a:spcBef>
              <a:spcAft>
                <a:spcPts val="0"/>
              </a:spcAft>
              <a:buClr>
                <a:schemeClr val="lt1"/>
              </a:buClr>
              <a:buSzPts val="1000"/>
              <a:buFont typeface="Sora"/>
              <a:buChar char="●"/>
              <a:defRPr sz="1000">
                <a:solidFill>
                  <a:schemeClr val="lt1"/>
                </a:solidFill>
                <a:latin typeface="Sora"/>
                <a:ea typeface="Sora"/>
                <a:cs typeface="Sora"/>
                <a:sym typeface="Sora"/>
              </a:defRPr>
            </a:lvl9pPr>
          </a:lstStyle>
          <a:p>
            <a:endParaRPr/>
          </a:p>
        </p:txBody>
      </p:sp>
      <p:sp>
        <p:nvSpPr>
          <p:cNvPr id="410" name="Google Shape;410;p19"/>
          <p:cNvSpPr txBox="1">
            <a:spLocks noGrp="1"/>
          </p:cNvSpPr>
          <p:nvPr>
            <p:ph type="title" idx="16"/>
          </p:nvPr>
        </p:nvSpPr>
        <p:spPr>
          <a:xfrm>
            <a:off x="1326150" y="1339350"/>
            <a:ext cx="2296500" cy="9243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1000"/>
              <a:buFont typeface="Sora"/>
              <a:buNone/>
              <a:defRPr sz="1000">
                <a:solidFill>
                  <a:schemeClr val="dk2"/>
                </a:solidFill>
                <a:latin typeface="Sora"/>
                <a:ea typeface="Sora"/>
                <a:cs typeface="Sora"/>
                <a:sym typeface="Sora"/>
              </a:defRPr>
            </a:lvl1pPr>
            <a:lvl2pPr lvl="1">
              <a:spcBef>
                <a:spcPts val="0"/>
              </a:spcBef>
              <a:spcAft>
                <a:spcPts val="0"/>
              </a:spcAft>
              <a:buClr>
                <a:schemeClr val="dk2"/>
              </a:buClr>
              <a:buSzPts val="1000"/>
              <a:buFont typeface="Sora"/>
              <a:buNone/>
              <a:defRPr sz="1000">
                <a:solidFill>
                  <a:schemeClr val="dk2"/>
                </a:solidFill>
                <a:latin typeface="Sora"/>
                <a:ea typeface="Sora"/>
                <a:cs typeface="Sora"/>
                <a:sym typeface="Sora"/>
              </a:defRPr>
            </a:lvl2pPr>
            <a:lvl3pPr lvl="2">
              <a:spcBef>
                <a:spcPts val="0"/>
              </a:spcBef>
              <a:spcAft>
                <a:spcPts val="0"/>
              </a:spcAft>
              <a:buClr>
                <a:schemeClr val="dk2"/>
              </a:buClr>
              <a:buSzPts val="1000"/>
              <a:buFont typeface="Sora"/>
              <a:buNone/>
              <a:defRPr sz="1000">
                <a:solidFill>
                  <a:schemeClr val="dk2"/>
                </a:solidFill>
                <a:latin typeface="Sora"/>
                <a:ea typeface="Sora"/>
                <a:cs typeface="Sora"/>
                <a:sym typeface="Sora"/>
              </a:defRPr>
            </a:lvl3pPr>
            <a:lvl4pPr lvl="3">
              <a:spcBef>
                <a:spcPts val="0"/>
              </a:spcBef>
              <a:spcAft>
                <a:spcPts val="0"/>
              </a:spcAft>
              <a:buClr>
                <a:schemeClr val="dk2"/>
              </a:buClr>
              <a:buSzPts val="1000"/>
              <a:buFont typeface="Sora"/>
              <a:buNone/>
              <a:defRPr sz="1000">
                <a:solidFill>
                  <a:schemeClr val="dk2"/>
                </a:solidFill>
                <a:latin typeface="Sora"/>
                <a:ea typeface="Sora"/>
                <a:cs typeface="Sora"/>
                <a:sym typeface="Sora"/>
              </a:defRPr>
            </a:lvl4pPr>
            <a:lvl5pPr lvl="4">
              <a:spcBef>
                <a:spcPts val="0"/>
              </a:spcBef>
              <a:spcAft>
                <a:spcPts val="0"/>
              </a:spcAft>
              <a:buClr>
                <a:schemeClr val="dk2"/>
              </a:buClr>
              <a:buSzPts val="1000"/>
              <a:buFont typeface="Sora"/>
              <a:buNone/>
              <a:defRPr sz="1000">
                <a:solidFill>
                  <a:schemeClr val="dk2"/>
                </a:solidFill>
                <a:latin typeface="Sora"/>
                <a:ea typeface="Sora"/>
                <a:cs typeface="Sora"/>
                <a:sym typeface="Sora"/>
              </a:defRPr>
            </a:lvl5pPr>
            <a:lvl6pPr lvl="5">
              <a:spcBef>
                <a:spcPts val="0"/>
              </a:spcBef>
              <a:spcAft>
                <a:spcPts val="0"/>
              </a:spcAft>
              <a:buClr>
                <a:schemeClr val="dk2"/>
              </a:buClr>
              <a:buSzPts val="1000"/>
              <a:buFont typeface="Sora"/>
              <a:buNone/>
              <a:defRPr sz="1000">
                <a:solidFill>
                  <a:schemeClr val="dk2"/>
                </a:solidFill>
                <a:latin typeface="Sora"/>
                <a:ea typeface="Sora"/>
                <a:cs typeface="Sora"/>
                <a:sym typeface="Sora"/>
              </a:defRPr>
            </a:lvl6pPr>
            <a:lvl7pPr lvl="6">
              <a:spcBef>
                <a:spcPts val="0"/>
              </a:spcBef>
              <a:spcAft>
                <a:spcPts val="0"/>
              </a:spcAft>
              <a:buClr>
                <a:schemeClr val="dk2"/>
              </a:buClr>
              <a:buSzPts val="1000"/>
              <a:buFont typeface="Sora"/>
              <a:buNone/>
              <a:defRPr sz="1000">
                <a:solidFill>
                  <a:schemeClr val="dk2"/>
                </a:solidFill>
                <a:latin typeface="Sora"/>
                <a:ea typeface="Sora"/>
                <a:cs typeface="Sora"/>
                <a:sym typeface="Sora"/>
              </a:defRPr>
            </a:lvl7pPr>
            <a:lvl8pPr lvl="7">
              <a:spcBef>
                <a:spcPts val="0"/>
              </a:spcBef>
              <a:spcAft>
                <a:spcPts val="0"/>
              </a:spcAft>
              <a:buClr>
                <a:schemeClr val="dk2"/>
              </a:buClr>
              <a:buSzPts val="1000"/>
              <a:buFont typeface="Sora"/>
              <a:buNone/>
              <a:defRPr sz="1000">
                <a:solidFill>
                  <a:schemeClr val="dk2"/>
                </a:solidFill>
                <a:latin typeface="Sora"/>
                <a:ea typeface="Sora"/>
                <a:cs typeface="Sora"/>
                <a:sym typeface="Sora"/>
              </a:defRPr>
            </a:lvl8pPr>
            <a:lvl9pPr lvl="8">
              <a:spcBef>
                <a:spcPts val="0"/>
              </a:spcBef>
              <a:spcAft>
                <a:spcPts val="0"/>
              </a:spcAft>
              <a:buClr>
                <a:schemeClr val="dk2"/>
              </a:buClr>
              <a:buSzPts val="1000"/>
              <a:buFont typeface="Sora"/>
              <a:buNone/>
              <a:defRPr sz="1000">
                <a:solidFill>
                  <a:schemeClr val="dk2"/>
                </a:solidFill>
                <a:latin typeface="Sora"/>
                <a:ea typeface="Sora"/>
                <a:cs typeface="Sora"/>
                <a:sym typeface="Sora"/>
              </a:defRPr>
            </a:lvl9pPr>
          </a:lstStyle>
          <a:p>
            <a:endParaRPr/>
          </a:p>
        </p:txBody>
      </p:sp>
      <p:sp>
        <p:nvSpPr>
          <p:cNvPr id="411" name="Google Shape;411;p19"/>
          <p:cNvSpPr txBox="1">
            <a:spLocks noGrp="1"/>
          </p:cNvSpPr>
          <p:nvPr>
            <p:ph type="title" idx="17"/>
          </p:nvPr>
        </p:nvSpPr>
        <p:spPr>
          <a:xfrm>
            <a:off x="1326150" y="2545213"/>
            <a:ext cx="2296500" cy="9243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1000"/>
              <a:buFont typeface="Sora"/>
              <a:buNone/>
              <a:defRPr sz="1000">
                <a:solidFill>
                  <a:schemeClr val="dk2"/>
                </a:solidFill>
                <a:latin typeface="Sora"/>
                <a:ea typeface="Sora"/>
                <a:cs typeface="Sora"/>
                <a:sym typeface="Sora"/>
              </a:defRPr>
            </a:lvl1pPr>
            <a:lvl2pPr lvl="1">
              <a:spcBef>
                <a:spcPts val="0"/>
              </a:spcBef>
              <a:spcAft>
                <a:spcPts val="0"/>
              </a:spcAft>
              <a:buClr>
                <a:schemeClr val="dk2"/>
              </a:buClr>
              <a:buSzPts val="1000"/>
              <a:buFont typeface="Sora"/>
              <a:buNone/>
              <a:defRPr sz="1000">
                <a:solidFill>
                  <a:schemeClr val="dk2"/>
                </a:solidFill>
                <a:latin typeface="Sora"/>
                <a:ea typeface="Sora"/>
                <a:cs typeface="Sora"/>
                <a:sym typeface="Sora"/>
              </a:defRPr>
            </a:lvl2pPr>
            <a:lvl3pPr lvl="2">
              <a:spcBef>
                <a:spcPts val="0"/>
              </a:spcBef>
              <a:spcAft>
                <a:spcPts val="0"/>
              </a:spcAft>
              <a:buClr>
                <a:schemeClr val="dk2"/>
              </a:buClr>
              <a:buSzPts val="1000"/>
              <a:buFont typeface="Sora"/>
              <a:buNone/>
              <a:defRPr sz="1000">
                <a:solidFill>
                  <a:schemeClr val="dk2"/>
                </a:solidFill>
                <a:latin typeface="Sora"/>
                <a:ea typeface="Sora"/>
                <a:cs typeface="Sora"/>
                <a:sym typeface="Sora"/>
              </a:defRPr>
            </a:lvl3pPr>
            <a:lvl4pPr lvl="3">
              <a:spcBef>
                <a:spcPts val="0"/>
              </a:spcBef>
              <a:spcAft>
                <a:spcPts val="0"/>
              </a:spcAft>
              <a:buClr>
                <a:schemeClr val="dk2"/>
              </a:buClr>
              <a:buSzPts val="1000"/>
              <a:buFont typeface="Sora"/>
              <a:buNone/>
              <a:defRPr sz="1000">
                <a:solidFill>
                  <a:schemeClr val="dk2"/>
                </a:solidFill>
                <a:latin typeface="Sora"/>
                <a:ea typeface="Sora"/>
                <a:cs typeface="Sora"/>
                <a:sym typeface="Sora"/>
              </a:defRPr>
            </a:lvl4pPr>
            <a:lvl5pPr lvl="4">
              <a:spcBef>
                <a:spcPts val="0"/>
              </a:spcBef>
              <a:spcAft>
                <a:spcPts val="0"/>
              </a:spcAft>
              <a:buClr>
                <a:schemeClr val="dk2"/>
              </a:buClr>
              <a:buSzPts val="1000"/>
              <a:buFont typeface="Sora"/>
              <a:buNone/>
              <a:defRPr sz="1000">
                <a:solidFill>
                  <a:schemeClr val="dk2"/>
                </a:solidFill>
                <a:latin typeface="Sora"/>
                <a:ea typeface="Sora"/>
                <a:cs typeface="Sora"/>
                <a:sym typeface="Sora"/>
              </a:defRPr>
            </a:lvl5pPr>
            <a:lvl6pPr lvl="5">
              <a:spcBef>
                <a:spcPts val="0"/>
              </a:spcBef>
              <a:spcAft>
                <a:spcPts val="0"/>
              </a:spcAft>
              <a:buClr>
                <a:schemeClr val="dk2"/>
              </a:buClr>
              <a:buSzPts val="1000"/>
              <a:buFont typeface="Sora"/>
              <a:buNone/>
              <a:defRPr sz="1000">
                <a:solidFill>
                  <a:schemeClr val="dk2"/>
                </a:solidFill>
                <a:latin typeface="Sora"/>
                <a:ea typeface="Sora"/>
                <a:cs typeface="Sora"/>
                <a:sym typeface="Sora"/>
              </a:defRPr>
            </a:lvl6pPr>
            <a:lvl7pPr lvl="6">
              <a:spcBef>
                <a:spcPts val="0"/>
              </a:spcBef>
              <a:spcAft>
                <a:spcPts val="0"/>
              </a:spcAft>
              <a:buClr>
                <a:schemeClr val="dk2"/>
              </a:buClr>
              <a:buSzPts val="1000"/>
              <a:buFont typeface="Sora"/>
              <a:buNone/>
              <a:defRPr sz="1000">
                <a:solidFill>
                  <a:schemeClr val="dk2"/>
                </a:solidFill>
                <a:latin typeface="Sora"/>
                <a:ea typeface="Sora"/>
                <a:cs typeface="Sora"/>
                <a:sym typeface="Sora"/>
              </a:defRPr>
            </a:lvl7pPr>
            <a:lvl8pPr lvl="7">
              <a:spcBef>
                <a:spcPts val="0"/>
              </a:spcBef>
              <a:spcAft>
                <a:spcPts val="0"/>
              </a:spcAft>
              <a:buClr>
                <a:schemeClr val="dk2"/>
              </a:buClr>
              <a:buSzPts val="1000"/>
              <a:buFont typeface="Sora"/>
              <a:buNone/>
              <a:defRPr sz="1000">
                <a:solidFill>
                  <a:schemeClr val="dk2"/>
                </a:solidFill>
                <a:latin typeface="Sora"/>
                <a:ea typeface="Sora"/>
                <a:cs typeface="Sora"/>
                <a:sym typeface="Sora"/>
              </a:defRPr>
            </a:lvl8pPr>
            <a:lvl9pPr lvl="8">
              <a:spcBef>
                <a:spcPts val="0"/>
              </a:spcBef>
              <a:spcAft>
                <a:spcPts val="0"/>
              </a:spcAft>
              <a:buClr>
                <a:schemeClr val="dk2"/>
              </a:buClr>
              <a:buSzPts val="1000"/>
              <a:buFont typeface="Sora"/>
              <a:buNone/>
              <a:defRPr sz="1000">
                <a:solidFill>
                  <a:schemeClr val="dk2"/>
                </a:solidFill>
                <a:latin typeface="Sora"/>
                <a:ea typeface="Sora"/>
                <a:cs typeface="Sora"/>
                <a:sym typeface="Sora"/>
              </a:defRPr>
            </a:lvl9pPr>
          </a:lstStyle>
          <a:p>
            <a:endParaRPr/>
          </a:p>
        </p:txBody>
      </p:sp>
      <p:sp>
        <p:nvSpPr>
          <p:cNvPr id="412" name="Google Shape;412;p19"/>
          <p:cNvSpPr txBox="1">
            <a:spLocks noGrp="1"/>
          </p:cNvSpPr>
          <p:nvPr>
            <p:ph type="title" idx="18"/>
          </p:nvPr>
        </p:nvSpPr>
        <p:spPr>
          <a:xfrm>
            <a:off x="1326150" y="3703969"/>
            <a:ext cx="2296500" cy="9243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1000"/>
              <a:buFont typeface="Sora"/>
              <a:buNone/>
              <a:defRPr sz="1000">
                <a:solidFill>
                  <a:schemeClr val="dk2"/>
                </a:solidFill>
                <a:latin typeface="Sora"/>
                <a:ea typeface="Sora"/>
                <a:cs typeface="Sora"/>
                <a:sym typeface="Sora"/>
              </a:defRPr>
            </a:lvl1pPr>
            <a:lvl2pPr lvl="1">
              <a:spcBef>
                <a:spcPts val="0"/>
              </a:spcBef>
              <a:spcAft>
                <a:spcPts val="0"/>
              </a:spcAft>
              <a:buClr>
                <a:schemeClr val="dk2"/>
              </a:buClr>
              <a:buSzPts val="1000"/>
              <a:buFont typeface="Sora"/>
              <a:buNone/>
              <a:defRPr sz="1000">
                <a:solidFill>
                  <a:schemeClr val="dk2"/>
                </a:solidFill>
                <a:latin typeface="Sora"/>
                <a:ea typeface="Sora"/>
                <a:cs typeface="Sora"/>
                <a:sym typeface="Sora"/>
              </a:defRPr>
            </a:lvl2pPr>
            <a:lvl3pPr lvl="2">
              <a:spcBef>
                <a:spcPts val="0"/>
              </a:spcBef>
              <a:spcAft>
                <a:spcPts val="0"/>
              </a:spcAft>
              <a:buClr>
                <a:schemeClr val="dk2"/>
              </a:buClr>
              <a:buSzPts val="1000"/>
              <a:buFont typeface="Sora"/>
              <a:buNone/>
              <a:defRPr sz="1000">
                <a:solidFill>
                  <a:schemeClr val="dk2"/>
                </a:solidFill>
                <a:latin typeface="Sora"/>
                <a:ea typeface="Sora"/>
                <a:cs typeface="Sora"/>
                <a:sym typeface="Sora"/>
              </a:defRPr>
            </a:lvl3pPr>
            <a:lvl4pPr lvl="3">
              <a:spcBef>
                <a:spcPts val="0"/>
              </a:spcBef>
              <a:spcAft>
                <a:spcPts val="0"/>
              </a:spcAft>
              <a:buClr>
                <a:schemeClr val="dk2"/>
              </a:buClr>
              <a:buSzPts val="1000"/>
              <a:buFont typeface="Sora"/>
              <a:buNone/>
              <a:defRPr sz="1000">
                <a:solidFill>
                  <a:schemeClr val="dk2"/>
                </a:solidFill>
                <a:latin typeface="Sora"/>
                <a:ea typeface="Sora"/>
                <a:cs typeface="Sora"/>
                <a:sym typeface="Sora"/>
              </a:defRPr>
            </a:lvl4pPr>
            <a:lvl5pPr lvl="4">
              <a:spcBef>
                <a:spcPts val="0"/>
              </a:spcBef>
              <a:spcAft>
                <a:spcPts val="0"/>
              </a:spcAft>
              <a:buClr>
                <a:schemeClr val="dk2"/>
              </a:buClr>
              <a:buSzPts val="1000"/>
              <a:buFont typeface="Sora"/>
              <a:buNone/>
              <a:defRPr sz="1000">
                <a:solidFill>
                  <a:schemeClr val="dk2"/>
                </a:solidFill>
                <a:latin typeface="Sora"/>
                <a:ea typeface="Sora"/>
                <a:cs typeface="Sora"/>
                <a:sym typeface="Sora"/>
              </a:defRPr>
            </a:lvl5pPr>
            <a:lvl6pPr lvl="5">
              <a:spcBef>
                <a:spcPts val="0"/>
              </a:spcBef>
              <a:spcAft>
                <a:spcPts val="0"/>
              </a:spcAft>
              <a:buClr>
                <a:schemeClr val="dk2"/>
              </a:buClr>
              <a:buSzPts val="1000"/>
              <a:buFont typeface="Sora"/>
              <a:buNone/>
              <a:defRPr sz="1000">
                <a:solidFill>
                  <a:schemeClr val="dk2"/>
                </a:solidFill>
                <a:latin typeface="Sora"/>
                <a:ea typeface="Sora"/>
                <a:cs typeface="Sora"/>
                <a:sym typeface="Sora"/>
              </a:defRPr>
            </a:lvl6pPr>
            <a:lvl7pPr lvl="6">
              <a:spcBef>
                <a:spcPts val="0"/>
              </a:spcBef>
              <a:spcAft>
                <a:spcPts val="0"/>
              </a:spcAft>
              <a:buClr>
                <a:schemeClr val="dk2"/>
              </a:buClr>
              <a:buSzPts val="1000"/>
              <a:buFont typeface="Sora"/>
              <a:buNone/>
              <a:defRPr sz="1000">
                <a:solidFill>
                  <a:schemeClr val="dk2"/>
                </a:solidFill>
                <a:latin typeface="Sora"/>
                <a:ea typeface="Sora"/>
                <a:cs typeface="Sora"/>
                <a:sym typeface="Sora"/>
              </a:defRPr>
            </a:lvl7pPr>
            <a:lvl8pPr lvl="7">
              <a:spcBef>
                <a:spcPts val="0"/>
              </a:spcBef>
              <a:spcAft>
                <a:spcPts val="0"/>
              </a:spcAft>
              <a:buClr>
                <a:schemeClr val="dk2"/>
              </a:buClr>
              <a:buSzPts val="1000"/>
              <a:buFont typeface="Sora"/>
              <a:buNone/>
              <a:defRPr sz="1000">
                <a:solidFill>
                  <a:schemeClr val="dk2"/>
                </a:solidFill>
                <a:latin typeface="Sora"/>
                <a:ea typeface="Sora"/>
                <a:cs typeface="Sora"/>
                <a:sym typeface="Sora"/>
              </a:defRPr>
            </a:lvl8pPr>
            <a:lvl9pPr lvl="8">
              <a:spcBef>
                <a:spcPts val="0"/>
              </a:spcBef>
              <a:spcAft>
                <a:spcPts val="0"/>
              </a:spcAft>
              <a:buClr>
                <a:schemeClr val="dk2"/>
              </a:buClr>
              <a:buSzPts val="1000"/>
              <a:buFont typeface="Sora"/>
              <a:buNone/>
              <a:defRPr sz="1000">
                <a:solidFill>
                  <a:schemeClr val="dk2"/>
                </a:solidFill>
                <a:latin typeface="Sora"/>
                <a:ea typeface="Sora"/>
                <a:cs typeface="Sora"/>
                <a:sym typeface="Sora"/>
              </a:defRPr>
            </a:lvl9pPr>
          </a:lstStyle>
          <a:p>
            <a:endParaRPr/>
          </a:p>
        </p:txBody>
      </p:sp>
      <p:sp>
        <p:nvSpPr>
          <p:cNvPr id="413" name="Google Shape;413;p19"/>
          <p:cNvSpPr txBox="1">
            <a:spLocks noGrp="1"/>
          </p:cNvSpPr>
          <p:nvPr>
            <p:ph type="title" idx="19"/>
          </p:nvPr>
        </p:nvSpPr>
        <p:spPr>
          <a:xfrm>
            <a:off x="38100" y="93150"/>
            <a:ext cx="1583400" cy="189300"/>
          </a:xfrm>
          <a:prstGeom prst="rect">
            <a:avLst/>
          </a:prstGeom>
        </p:spPr>
        <p:txBody>
          <a:bodyPr spcFirstLastPara="1" wrap="square" lIns="182875" tIns="91425" rIns="91425" bIns="91425" anchor="t" anchorCtr="0">
            <a:noAutofit/>
          </a:bodyPr>
          <a:lstStyle>
            <a:lvl1pPr lvl="0">
              <a:spcBef>
                <a:spcPts val="0"/>
              </a:spcBef>
              <a:spcAft>
                <a:spcPts val="0"/>
              </a:spcAft>
              <a:buNone/>
              <a:defRPr sz="900">
                <a:solidFill>
                  <a:schemeClr val="dk2"/>
                </a:solidFill>
                <a:latin typeface="Sora"/>
                <a:ea typeface="Sora"/>
                <a:cs typeface="Sora"/>
                <a:sym typeface="Sora"/>
              </a:defRPr>
            </a:lvl1pPr>
            <a:lvl2pPr lvl="1">
              <a:spcBef>
                <a:spcPts val="0"/>
              </a:spcBef>
              <a:spcAft>
                <a:spcPts val="0"/>
              </a:spcAft>
              <a:buClr>
                <a:schemeClr val="dk2"/>
              </a:buClr>
              <a:buSzPts val="900"/>
              <a:buFont typeface="Sora"/>
              <a:buNone/>
              <a:defRPr sz="900">
                <a:solidFill>
                  <a:schemeClr val="dk2"/>
                </a:solidFill>
                <a:latin typeface="Sora"/>
                <a:ea typeface="Sora"/>
                <a:cs typeface="Sora"/>
                <a:sym typeface="Sora"/>
              </a:defRPr>
            </a:lvl2pPr>
            <a:lvl3pPr lvl="2">
              <a:spcBef>
                <a:spcPts val="0"/>
              </a:spcBef>
              <a:spcAft>
                <a:spcPts val="0"/>
              </a:spcAft>
              <a:buClr>
                <a:schemeClr val="dk2"/>
              </a:buClr>
              <a:buSzPts val="900"/>
              <a:buFont typeface="Sora"/>
              <a:buNone/>
              <a:defRPr sz="900">
                <a:solidFill>
                  <a:schemeClr val="dk2"/>
                </a:solidFill>
                <a:latin typeface="Sora"/>
                <a:ea typeface="Sora"/>
                <a:cs typeface="Sora"/>
                <a:sym typeface="Sora"/>
              </a:defRPr>
            </a:lvl3pPr>
            <a:lvl4pPr lvl="3">
              <a:spcBef>
                <a:spcPts val="0"/>
              </a:spcBef>
              <a:spcAft>
                <a:spcPts val="0"/>
              </a:spcAft>
              <a:buClr>
                <a:schemeClr val="dk2"/>
              </a:buClr>
              <a:buSzPts val="900"/>
              <a:buFont typeface="Sora"/>
              <a:buNone/>
              <a:defRPr sz="900">
                <a:solidFill>
                  <a:schemeClr val="dk2"/>
                </a:solidFill>
                <a:latin typeface="Sora"/>
                <a:ea typeface="Sora"/>
                <a:cs typeface="Sora"/>
                <a:sym typeface="Sora"/>
              </a:defRPr>
            </a:lvl4pPr>
            <a:lvl5pPr lvl="4">
              <a:spcBef>
                <a:spcPts val="0"/>
              </a:spcBef>
              <a:spcAft>
                <a:spcPts val="0"/>
              </a:spcAft>
              <a:buClr>
                <a:schemeClr val="dk2"/>
              </a:buClr>
              <a:buSzPts val="900"/>
              <a:buFont typeface="Sora"/>
              <a:buNone/>
              <a:defRPr sz="900">
                <a:solidFill>
                  <a:schemeClr val="dk2"/>
                </a:solidFill>
                <a:latin typeface="Sora"/>
                <a:ea typeface="Sora"/>
                <a:cs typeface="Sora"/>
                <a:sym typeface="Sora"/>
              </a:defRPr>
            </a:lvl5pPr>
            <a:lvl6pPr lvl="5">
              <a:spcBef>
                <a:spcPts val="0"/>
              </a:spcBef>
              <a:spcAft>
                <a:spcPts val="0"/>
              </a:spcAft>
              <a:buClr>
                <a:schemeClr val="dk2"/>
              </a:buClr>
              <a:buSzPts val="900"/>
              <a:buFont typeface="Sora"/>
              <a:buNone/>
              <a:defRPr sz="900">
                <a:solidFill>
                  <a:schemeClr val="dk2"/>
                </a:solidFill>
                <a:latin typeface="Sora"/>
                <a:ea typeface="Sora"/>
                <a:cs typeface="Sora"/>
                <a:sym typeface="Sora"/>
              </a:defRPr>
            </a:lvl6pPr>
            <a:lvl7pPr lvl="6">
              <a:spcBef>
                <a:spcPts val="0"/>
              </a:spcBef>
              <a:spcAft>
                <a:spcPts val="0"/>
              </a:spcAft>
              <a:buClr>
                <a:schemeClr val="dk2"/>
              </a:buClr>
              <a:buSzPts val="900"/>
              <a:buFont typeface="Sora"/>
              <a:buNone/>
              <a:defRPr sz="900">
                <a:solidFill>
                  <a:schemeClr val="dk2"/>
                </a:solidFill>
                <a:latin typeface="Sora"/>
                <a:ea typeface="Sora"/>
                <a:cs typeface="Sora"/>
                <a:sym typeface="Sora"/>
              </a:defRPr>
            </a:lvl7pPr>
            <a:lvl8pPr lvl="7">
              <a:spcBef>
                <a:spcPts val="0"/>
              </a:spcBef>
              <a:spcAft>
                <a:spcPts val="0"/>
              </a:spcAft>
              <a:buClr>
                <a:schemeClr val="dk2"/>
              </a:buClr>
              <a:buSzPts val="900"/>
              <a:buFont typeface="Sora"/>
              <a:buNone/>
              <a:defRPr sz="900">
                <a:solidFill>
                  <a:schemeClr val="dk2"/>
                </a:solidFill>
                <a:latin typeface="Sora"/>
                <a:ea typeface="Sora"/>
                <a:cs typeface="Sora"/>
                <a:sym typeface="Sora"/>
              </a:defRPr>
            </a:lvl8pPr>
            <a:lvl9pPr lvl="8">
              <a:spcBef>
                <a:spcPts val="0"/>
              </a:spcBef>
              <a:spcAft>
                <a:spcPts val="0"/>
              </a:spcAft>
              <a:buClr>
                <a:schemeClr val="dk2"/>
              </a:buClr>
              <a:buSzPts val="900"/>
              <a:buFont typeface="Sora"/>
              <a:buNone/>
              <a:defRPr sz="900">
                <a:solidFill>
                  <a:schemeClr val="dk2"/>
                </a:solidFill>
                <a:latin typeface="Sora"/>
                <a:ea typeface="Sora"/>
                <a:cs typeface="Sora"/>
                <a:sym typeface="Sora"/>
              </a:defRPr>
            </a:lvl9pPr>
          </a:lstStyle>
          <a:p>
            <a:endParaRPr/>
          </a:p>
        </p:txBody>
      </p:sp>
      <p:sp>
        <p:nvSpPr>
          <p:cNvPr id="414" name="Google Shape;414;p19"/>
          <p:cNvSpPr txBox="1">
            <a:spLocks noGrp="1"/>
          </p:cNvSpPr>
          <p:nvPr>
            <p:ph type="title" idx="20"/>
          </p:nvPr>
        </p:nvSpPr>
        <p:spPr>
          <a:xfrm>
            <a:off x="38100" y="319650"/>
            <a:ext cx="3116700" cy="520200"/>
          </a:xfrm>
          <a:prstGeom prst="rect">
            <a:avLst/>
          </a:prstGeom>
        </p:spPr>
        <p:txBody>
          <a:bodyPr spcFirstLastPara="1" wrap="square" lIns="182875" tIns="91425" rIns="91425" bIns="91425" anchor="t" anchorCtr="0">
            <a:spAutoFit/>
          </a:bodyPr>
          <a:lstStyle>
            <a:lvl1pPr lvl="0">
              <a:spcBef>
                <a:spcPts val="0"/>
              </a:spcBef>
              <a:spcAft>
                <a:spcPts val="0"/>
              </a:spcAft>
              <a:buNone/>
              <a:defRPr sz="1600">
                <a:solidFill>
                  <a:schemeClr val="accent3"/>
                </a:solidFill>
                <a:latin typeface="IBM Plex Sans Medium"/>
                <a:ea typeface="IBM Plex Sans Medium"/>
                <a:cs typeface="IBM Plex Sans Medium"/>
                <a:sym typeface="IBM Plex Sans Medium"/>
              </a:defRPr>
            </a:lvl1pPr>
            <a:lvl2pPr lvl="1">
              <a:lnSpc>
                <a:spcPct val="115000"/>
              </a:lnSpc>
              <a:spcBef>
                <a:spcPts val="0"/>
              </a:spcBef>
              <a:spcAft>
                <a:spcPts val="0"/>
              </a:spcAft>
              <a:buNone/>
              <a:defRPr sz="1800">
                <a:solidFill>
                  <a:schemeClr val="accent3"/>
                </a:solidFill>
              </a:defRPr>
            </a:lvl2pPr>
            <a:lvl3pPr lvl="2">
              <a:lnSpc>
                <a:spcPct val="115000"/>
              </a:lnSpc>
              <a:spcBef>
                <a:spcPts val="0"/>
              </a:spcBef>
              <a:spcAft>
                <a:spcPts val="0"/>
              </a:spcAft>
              <a:buNone/>
              <a:defRPr sz="1800">
                <a:solidFill>
                  <a:schemeClr val="accent3"/>
                </a:solidFill>
              </a:defRPr>
            </a:lvl3pPr>
            <a:lvl4pPr lvl="3">
              <a:lnSpc>
                <a:spcPct val="115000"/>
              </a:lnSpc>
              <a:spcBef>
                <a:spcPts val="0"/>
              </a:spcBef>
              <a:spcAft>
                <a:spcPts val="0"/>
              </a:spcAft>
              <a:buNone/>
              <a:defRPr sz="1800">
                <a:solidFill>
                  <a:schemeClr val="accent3"/>
                </a:solidFill>
              </a:defRPr>
            </a:lvl4pPr>
            <a:lvl5pPr lvl="4">
              <a:lnSpc>
                <a:spcPct val="115000"/>
              </a:lnSpc>
              <a:spcBef>
                <a:spcPts val="0"/>
              </a:spcBef>
              <a:spcAft>
                <a:spcPts val="0"/>
              </a:spcAft>
              <a:buNone/>
              <a:defRPr sz="1800">
                <a:solidFill>
                  <a:schemeClr val="accent3"/>
                </a:solidFill>
              </a:defRPr>
            </a:lvl5pPr>
            <a:lvl6pPr lvl="5">
              <a:lnSpc>
                <a:spcPct val="115000"/>
              </a:lnSpc>
              <a:spcBef>
                <a:spcPts val="0"/>
              </a:spcBef>
              <a:spcAft>
                <a:spcPts val="0"/>
              </a:spcAft>
              <a:buNone/>
              <a:defRPr sz="1800">
                <a:solidFill>
                  <a:schemeClr val="accent3"/>
                </a:solidFill>
              </a:defRPr>
            </a:lvl6pPr>
            <a:lvl7pPr lvl="6">
              <a:lnSpc>
                <a:spcPct val="115000"/>
              </a:lnSpc>
              <a:spcBef>
                <a:spcPts val="0"/>
              </a:spcBef>
              <a:spcAft>
                <a:spcPts val="0"/>
              </a:spcAft>
              <a:buNone/>
              <a:defRPr sz="1800">
                <a:solidFill>
                  <a:schemeClr val="accent3"/>
                </a:solidFill>
              </a:defRPr>
            </a:lvl7pPr>
            <a:lvl8pPr lvl="7">
              <a:lnSpc>
                <a:spcPct val="115000"/>
              </a:lnSpc>
              <a:spcBef>
                <a:spcPts val="0"/>
              </a:spcBef>
              <a:spcAft>
                <a:spcPts val="0"/>
              </a:spcAft>
              <a:buNone/>
              <a:defRPr sz="1800">
                <a:solidFill>
                  <a:schemeClr val="accent3"/>
                </a:solidFill>
              </a:defRPr>
            </a:lvl8pPr>
            <a:lvl9pPr lvl="8">
              <a:lnSpc>
                <a:spcPct val="115000"/>
              </a:lnSpc>
              <a:spcBef>
                <a:spcPts val="0"/>
              </a:spcBef>
              <a:spcAft>
                <a:spcPts val="0"/>
              </a:spcAft>
              <a:buNone/>
              <a:defRPr sz="1800">
                <a:solidFill>
                  <a:schemeClr val="accent3"/>
                </a:solidFill>
              </a:defRPr>
            </a:lvl9pPr>
          </a:lstStyle>
          <a:p>
            <a:endParaRPr/>
          </a:p>
        </p:txBody>
      </p:sp>
      <p:sp>
        <p:nvSpPr>
          <p:cNvPr id="415" name="Google Shape;415;p19"/>
          <p:cNvSpPr txBox="1">
            <a:spLocks noGrp="1"/>
          </p:cNvSpPr>
          <p:nvPr>
            <p:ph type="title" idx="21"/>
          </p:nvPr>
        </p:nvSpPr>
        <p:spPr>
          <a:xfrm>
            <a:off x="228600" y="4774929"/>
            <a:ext cx="1939200" cy="189300"/>
          </a:xfrm>
          <a:prstGeom prst="rect">
            <a:avLst/>
          </a:prstGeom>
        </p:spPr>
        <p:txBody>
          <a:bodyPr spcFirstLastPara="1" wrap="square" lIns="0" tIns="0" rIns="0" bIns="0" anchor="t" anchorCtr="0">
            <a:noAutofit/>
          </a:bodyPr>
          <a:lstStyle>
            <a:lvl1pPr lvl="0">
              <a:spcBef>
                <a:spcPts val="0"/>
              </a:spcBef>
              <a:spcAft>
                <a:spcPts val="0"/>
              </a:spcAft>
              <a:buNone/>
              <a:defRPr sz="900">
                <a:solidFill>
                  <a:schemeClr val="dk2"/>
                </a:solidFill>
                <a:latin typeface="Sora"/>
                <a:ea typeface="Sora"/>
                <a:cs typeface="Sora"/>
                <a:sym typeface="Sora"/>
              </a:defRPr>
            </a:lvl1pPr>
            <a:lvl2pPr lvl="1">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2pPr>
            <a:lvl3pPr lvl="2">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3pPr>
            <a:lvl4pPr lvl="3">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4pPr>
            <a:lvl5pPr lvl="4">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5pPr>
            <a:lvl6pPr lvl="5">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6pPr>
            <a:lvl7pPr lvl="6">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7pPr>
            <a:lvl8pPr lvl="7">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8pPr>
            <a:lvl9pPr lvl="8">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Roadmap">
  <p:cSld name="BLANK_1_1_1_1_1_1_1_1_1_1_2">
    <p:spTree>
      <p:nvGrpSpPr>
        <p:cNvPr id="1" name="Shape 416"/>
        <p:cNvGrpSpPr/>
        <p:nvPr/>
      </p:nvGrpSpPr>
      <p:grpSpPr>
        <a:xfrm>
          <a:off x="0" y="0"/>
          <a:ext cx="0" cy="0"/>
          <a:chOff x="0" y="0"/>
          <a:chExt cx="0" cy="0"/>
        </a:xfrm>
      </p:grpSpPr>
      <p:sp>
        <p:nvSpPr>
          <p:cNvPr id="417" name="Google Shape;417;p20"/>
          <p:cNvSpPr/>
          <p:nvPr/>
        </p:nvSpPr>
        <p:spPr>
          <a:xfrm>
            <a:off x="8210550" y="-7150"/>
            <a:ext cx="945375" cy="1453000"/>
          </a:xfrm>
          <a:custGeom>
            <a:avLst/>
            <a:gdLst/>
            <a:ahLst/>
            <a:cxnLst/>
            <a:rect l="l" t="t" r="r" b="b"/>
            <a:pathLst>
              <a:path w="37815" h="58120" extrusionOk="0">
                <a:moveTo>
                  <a:pt x="0" y="35846"/>
                </a:moveTo>
                <a:lnTo>
                  <a:pt x="37815" y="58120"/>
                </a:lnTo>
                <a:lnTo>
                  <a:pt x="37589" y="0"/>
                </a:lnTo>
                <a:lnTo>
                  <a:pt x="2413" y="32"/>
                </a:lnTo>
                <a:close/>
              </a:path>
            </a:pathLst>
          </a:custGeom>
          <a:solidFill>
            <a:schemeClr val="lt1"/>
          </a:solidFill>
          <a:ln>
            <a:noFill/>
          </a:ln>
        </p:spPr>
        <p:txBody>
          <a:bodyPr/>
          <a:lstStyle/>
          <a:p>
            <a:endParaRPr lang="en-AU"/>
          </a:p>
        </p:txBody>
      </p:sp>
      <p:sp>
        <p:nvSpPr>
          <p:cNvPr id="418" name="Google Shape;418;p20"/>
          <p:cNvSpPr/>
          <p:nvPr/>
        </p:nvSpPr>
        <p:spPr>
          <a:xfrm>
            <a:off x="4614025" y="-6850"/>
            <a:ext cx="3659250" cy="1404775"/>
          </a:xfrm>
          <a:custGeom>
            <a:avLst/>
            <a:gdLst/>
            <a:ahLst/>
            <a:cxnLst/>
            <a:rect l="l" t="t" r="r" b="b"/>
            <a:pathLst>
              <a:path w="146370" h="56191" extrusionOk="0">
                <a:moveTo>
                  <a:pt x="5482" y="0"/>
                </a:moveTo>
                <a:lnTo>
                  <a:pt x="0" y="56191"/>
                </a:lnTo>
                <a:lnTo>
                  <a:pt x="144451" y="35907"/>
                </a:lnTo>
                <a:lnTo>
                  <a:pt x="146370" y="274"/>
                </a:lnTo>
                <a:close/>
              </a:path>
            </a:pathLst>
          </a:custGeom>
          <a:gradFill>
            <a:gsLst>
              <a:gs pos="0">
                <a:schemeClr val="accent3"/>
              </a:gs>
              <a:gs pos="35000">
                <a:schemeClr val="accent3"/>
              </a:gs>
              <a:gs pos="100000">
                <a:schemeClr val="accent1"/>
              </a:gs>
            </a:gsLst>
            <a:lin ang="8099331" scaled="0"/>
          </a:gradFill>
          <a:ln>
            <a:noFill/>
          </a:ln>
        </p:spPr>
        <p:txBody>
          <a:bodyPr/>
          <a:lstStyle/>
          <a:p>
            <a:endParaRPr lang="en-AU"/>
          </a:p>
        </p:txBody>
      </p:sp>
      <p:sp>
        <p:nvSpPr>
          <p:cNvPr id="419" name="Google Shape;419;p20"/>
          <p:cNvSpPr txBox="1">
            <a:spLocks noGrp="1"/>
          </p:cNvSpPr>
          <p:nvPr>
            <p:ph type="title"/>
          </p:nvPr>
        </p:nvSpPr>
        <p:spPr>
          <a:xfrm>
            <a:off x="115025" y="502775"/>
            <a:ext cx="5829000" cy="1200600"/>
          </a:xfrm>
          <a:prstGeom prst="rect">
            <a:avLst/>
          </a:prstGeom>
        </p:spPr>
        <p:txBody>
          <a:bodyPr spcFirstLastPara="1" wrap="square" lIns="91425" tIns="91425" rIns="91425" bIns="91425" anchor="t" anchorCtr="0">
            <a:spAutoFit/>
          </a:bodyPr>
          <a:lstStyle>
            <a:lvl1pPr lvl="0">
              <a:lnSpc>
                <a:spcPct val="90000"/>
              </a:lnSpc>
              <a:spcBef>
                <a:spcPts val="0"/>
              </a:spcBef>
              <a:spcAft>
                <a:spcPts val="0"/>
              </a:spcAft>
              <a:buNone/>
              <a:defRPr sz="3600"/>
            </a:lvl1pPr>
            <a:lvl2pPr lvl="1">
              <a:lnSpc>
                <a:spcPct val="115000"/>
              </a:lnSpc>
              <a:spcBef>
                <a:spcPts val="0"/>
              </a:spcBef>
              <a:spcAft>
                <a:spcPts val="0"/>
              </a:spcAft>
              <a:buNone/>
              <a:defRPr sz="3600"/>
            </a:lvl2pPr>
            <a:lvl3pPr lvl="2">
              <a:lnSpc>
                <a:spcPct val="115000"/>
              </a:lnSpc>
              <a:spcBef>
                <a:spcPts val="0"/>
              </a:spcBef>
              <a:spcAft>
                <a:spcPts val="0"/>
              </a:spcAft>
              <a:buNone/>
              <a:defRPr sz="3600"/>
            </a:lvl3pPr>
            <a:lvl4pPr lvl="3">
              <a:lnSpc>
                <a:spcPct val="115000"/>
              </a:lnSpc>
              <a:spcBef>
                <a:spcPts val="0"/>
              </a:spcBef>
              <a:spcAft>
                <a:spcPts val="0"/>
              </a:spcAft>
              <a:buNone/>
              <a:defRPr sz="3600"/>
            </a:lvl4pPr>
            <a:lvl5pPr lvl="4">
              <a:lnSpc>
                <a:spcPct val="115000"/>
              </a:lnSpc>
              <a:spcBef>
                <a:spcPts val="0"/>
              </a:spcBef>
              <a:spcAft>
                <a:spcPts val="0"/>
              </a:spcAft>
              <a:buNone/>
              <a:defRPr sz="3600"/>
            </a:lvl5pPr>
            <a:lvl6pPr lvl="5">
              <a:lnSpc>
                <a:spcPct val="115000"/>
              </a:lnSpc>
              <a:spcBef>
                <a:spcPts val="0"/>
              </a:spcBef>
              <a:spcAft>
                <a:spcPts val="0"/>
              </a:spcAft>
              <a:buNone/>
              <a:defRPr sz="3600"/>
            </a:lvl6pPr>
            <a:lvl7pPr lvl="6">
              <a:lnSpc>
                <a:spcPct val="115000"/>
              </a:lnSpc>
              <a:spcBef>
                <a:spcPts val="0"/>
              </a:spcBef>
              <a:spcAft>
                <a:spcPts val="0"/>
              </a:spcAft>
              <a:buNone/>
              <a:defRPr sz="3600"/>
            </a:lvl7pPr>
            <a:lvl8pPr lvl="7">
              <a:lnSpc>
                <a:spcPct val="115000"/>
              </a:lnSpc>
              <a:spcBef>
                <a:spcPts val="0"/>
              </a:spcBef>
              <a:spcAft>
                <a:spcPts val="0"/>
              </a:spcAft>
              <a:buNone/>
              <a:defRPr sz="3600"/>
            </a:lvl8pPr>
            <a:lvl9pPr lvl="8">
              <a:lnSpc>
                <a:spcPct val="115000"/>
              </a:lnSpc>
              <a:spcBef>
                <a:spcPts val="0"/>
              </a:spcBef>
              <a:spcAft>
                <a:spcPts val="0"/>
              </a:spcAft>
              <a:buNone/>
              <a:defRPr sz="3600"/>
            </a:lvl9pPr>
          </a:lstStyle>
          <a:p>
            <a:endParaRPr/>
          </a:p>
        </p:txBody>
      </p:sp>
      <p:sp>
        <p:nvSpPr>
          <p:cNvPr id="420" name="Google Shape;420;p20"/>
          <p:cNvSpPr txBox="1">
            <a:spLocks noGrp="1"/>
          </p:cNvSpPr>
          <p:nvPr>
            <p:ph type="title" idx="2"/>
          </p:nvPr>
        </p:nvSpPr>
        <p:spPr>
          <a:xfrm>
            <a:off x="38100" y="93150"/>
            <a:ext cx="1583400" cy="189300"/>
          </a:xfrm>
          <a:prstGeom prst="rect">
            <a:avLst/>
          </a:prstGeom>
        </p:spPr>
        <p:txBody>
          <a:bodyPr spcFirstLastPara="1" wrap="square" lIns="182875" tIns="91425" rIns="91425" bIns="91425" anchor="t" anchorCtr="0">
            <a:noAutofit/>
          </a:bodyPr>
          <a:lstStyle>
            <a:lvl1pPr lvl="0">
              <a:spcBef>
                <a:spcPts val="0"/>
              </a:spcBef>
              <a:spcAft>
                <a:spcPts val="0"/>
              </a:spcAft>
              <a:buNone/>
              <a:defRPr sz="900">
                <a:solidFill>
                  <a:schemeClr val="accent5"/>
                </a:solidFill>
                <a:latin typeface="Sora"/>
                <a:ea typeface="Sora"/>
                <a:cs typeface="Sora"/>
                <a:sym typeface="Sora"/>
              </a:defRPr>
            </a:lvl1pPr>
            <a:lvl2pPr lvl="1">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2pPr>
            <a:lvl3pPr lvl="2">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3pPr>
            <a:lvl4pPr lvl="3">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4pPr>
            <a:lvl5pPr lvl="4">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5pPr>
            <a:lvl6pPr lvl="5">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6pPr>
            <a:lvl7pPr lvl="6">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7pPr>
            <a:lvl8pPr lvl="7">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8pPr>
            <a:lvl9pPr lvl="8">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9pPr>
          </a:lstStyle>
          <a:p>
            <a:endParaRPr/>
          </a:p>
        </p:txBody>
      </p:sp>
      <p:sp>
        <p:nvSpPr>
          <p:cNvPr id="421" name="Google Shape;421;p20"/>
          <p:cNvSpPr txBox="1">
            <a:spLocks noGrp="1"/>
          </p:cNvSpPr>
          <p:nvPr>
            <p:ph type="title" idx="3"/>
          </p:nvPr>
        </p:nvSpPr>
        <p:spPr>
          <a:xfrm>
            <a:off x="2117950" y="2031200"/>
            <a:ext cx="825900" cy="3612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lt1"/>
              </a:buClr>
              <a:buSzPts val="1200"/>
              <a:buFont typeface="IBM Plex Sans Medium"/>
              <a:buNone/>
              <a:defRPr sz="1200">
                <a:latin typeface="IBM Plex Sans Medium"/>
                <a:ea typeface="IBM Plex Sans Medium"/>
                <a:cs typeface="IBM Plex Sans Medium"/>
                <a:sym typeface="IBM Plex Sans Medium"/>
              </a:defRPr>
            </a:lvl1pPr>
            <a:lvl2pPr lvl="1"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2pPr>
            <a:lvl3pPr lvl="2"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3pPr>
            <a:lvl4pPr lvl="3"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4pPr>
            <a:lvl5pPr lvl="4"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5pPr>
            <a:lvl6pPr lvl="5"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6pPr>
            <a:lvl7pPr lvl="6"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7pPr>
            <a:lvl8pPr lvl="7"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8pPr>
            <a:lvl9pPr lvl="8"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9pPr>
          </a:lstStyle>
          <a:p>
            <a:endParaRPr/>
          </a:p>
        </p:txBody>
      </p:sp>
      <p:sp>
        <p:nvSpPr>
          <p:cNvPr id="422" name="Google Shape;422;p20"/>
          <p:cNvSpPr txBox="1">
            <a:spLocks noGrp="1"/>
          </p:cNvSpPr>
          <p:nvPr>
            <p:ph type="title" idx="4"/>
          </p:nvPr>
        </p:nvSpPr>
        <p:spPr>
          <a:xfrm>
            <a:off x="3987300" y="2031200"/>
            <a:ext cx="825900" cy="3612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lt1"/>
              </a:buClr>
              <a:buSzPts val="1200"/>
              <a:buFont typeface="IBM Plex Sans Medium"/>
              <a:buNone/>
              <a:defRPr sz="1200">
                <a:latin typeface="IBM Plex Sans Medium"/>
                <a:ea typeface="IBM Plex Sans Medium"/>
                <a:cs typeface="IBM Plex Sans Medium"/>
                <a:sym typeface="IBM Plex Sans Medium"/>
              </a:defRPr>
            </a:lvl1pPr>
            <a:lvl2pPr lvl="1"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2pPr>
            <a:lvl3pPr lvl="2"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3pPr>
            <a:lvl4pPr lvl="3"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4pPr>
            <a:lvl5pPr lvl="4"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5pPr>
            <a:lvl6pPr lvl="5"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6pPr>
            <a:lvl7pPr lvl="6"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7pPr>
            <a:lvl8pPr lvl="7"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8pPr>
            <a:lvl9pPr lvl="8"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9pPr>
          </a:lstStyle>
          <a:p>
            <a:endParaRPr/>
          </a:p>
        </p:txBody>
      </p:sp>
      <p:sp>
        <p:nvSpPr>
          <p:cNvPr id="423" name="Google Shape;423;p20"/>
          <p:cNvSpPr txBox="1">
            <a:spLocks noGrp="1"/>
          </p:cNvSpPr>
          <p:nvPr>
            <p:ph type="title" idx="5"/>
          </p:nvPr>
        </p:nvSpPr>
        <p:spPr>
          <a:xfrm>
            <a:off x="389050" y="2031200"/>
            <a:ext cx="825900" cy="3612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lt1"/>
              </a:buClr>
              <a:buSzPts val="1200"/>
              <a:buFont typeface="IBM Plex Sans Medium"/>
              <a:buNone/>
              <a:defRPr sz="1200">
                <a:latin typeface="IBM Plex Sans Medium"/>
                <a:ea typeface="IBM Plex Sans Medium"/>
                <a:cs typeface="IBM Plex Sans Medium"/>
                <a:sym typeface="IBM Plex Sans Medium"/>
              </a:defRPr>
            </a:lvl1pPr>
            <a:lvl2pPr lvl="1"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2pPr>
            <a:lvl3pPr lvl="2"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3pPr>
            <a:lvl4pPr lvl="3"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4pPr>
            <a:lvl5pPr lvl="4"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5pPr>
            <a:lvl6pPr lvl="5"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6pPr>
            <a:lvl7pPr lvl="6"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7pPr>
            <a:lvl8pPr lvl="7"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8pPr>
            <a:lvl9pPr lvl="8"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9pPr>
          </a:lstStyle>
          <a:p>
            <a:endParaRPr/>
          </a:p>
        </p:txBody>
      </p:sp>
      <p:sp>
        <p:nvSpPr>
          <p:cNvPr id="424" name="Google Shape;424;p20"/>
          <p:cNvSpPr txBox="1">
            <a:spLocks noGrp="1"/>
          </p:cNvSpPr>
          <p:nvPr>
            <p:ph type="title" idx="6"/>
          </p:nvPr>
        </p:nvSpPr>
        <p:spPr>
          <a:xfrm>
            <a:off x="5858938" y="2031200"/>
            <a:ext cx="825900" cy="3612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lt1"/>
              </a:buClr>
              <a:buSzPts val="1200"/>
              <a:buFont typeface="IBM Plex Sans Medium"/>
              <a:buNone/>
              <a:defRPr sz="1200">
                <a:latin typeface="IBM Plex Sans Medium"/>
                <a:ea typeface="IBM Plex Sans Medium"/>
                <a:cs typeface="IBM Plex Sans Medium"/>
                <a:sym typeface="IBM Plex Sans Medium"/>
              </a:defRPr>
            </a:lvl1pPr>
            <a:lvl2pPr lvl="1"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2pPr>
            <a:lvl3pPr lvl="2"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3pPr>
            <a:lvl4pPr lvl="3"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4pPr>
            <a:lvl5pPr lvl="4"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5pPr>
            <a:lvl6pPr lvl="5"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6pPr>
            <a:lvl7pPr lvl="6"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7pPr>
            <a:lvl8pPr lvl="7"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8pPr>
            <a:lvl9pPr lvl="8"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9pPr>
          </a:lstStyle>
          <a:p>
            <a:endParaRPr/>
          </a:p>
        </p:txBody>
      </p:sp>
      <p:sp>
        <p:nvSpPr>
          <p:cNvPr id="425" name="Google Shape;425;p20"/>
          <p:cNvSpPr txBox="1">
            <a:spLocks noGrp="1"/>
          </p:cNvSpPr>
          <p:nvPr>
            <p:ph type="title" idx="7"/>
          </p:nvPr>
        </p:nvSpPr>
        <p:spPr>
          <a:xfrm>
            <a:off x="7730563" y="1797200"/>
            <a:ext cx="825900" cy="3612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lt1"/>
              </a:buClr>
              <a:buSzPts val="1200"/>
              <a:buFont typeface="IBM Plex Sans Medium"/>
              <a:buNone/>
              <a:defRPr sz="1200">
                <a:latin typeface="IBM Plex Sans Medium"/>
                <a:ea typeface="IBM Plex Sans Medium"/>
                <a:cs typeface="IBM Plex Sans Medium"/>
                <a:sym typeface="IBM Plex Sans Medium"/>
              </a:defRPr>
            </a:lvl1pPr>
            <a:lvl2pPr lvl="1"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2pPr>
            <a:lvl3pPr lvl="2"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3pPr>
            <a:lvl4pPr lvl="3"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4pPr>
            <a:lvl5pPr lvl="4"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5pPr>
            <a:lvl6pPr lvl="5"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6pPr>
            <a:lvl7pPr lvl="6"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7pPr>
            <a:lvl8pPr lvl="7"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8pPr>
            <a:lvl9pPr lvl="8"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9pPr>
          </a:lstStyle>
          <a:p>
            <a:endParaRPr/>
          </a:p>
        </p:txBody>
      </p:sp>
      <p:sp>
        <p:nvSpPr>
          <p:cNvPr id="426" name="Google Shape;426;p20"/>
          <p:cNvSpPr txBox="1">
            <a:spLocks noGrp="1"/>
          </p:cNvSpPr>
          <p:nvPr>
            <p:ph type="body" idx="1"/>
          </p:nvPr>
        </p:nvSpPr>
        <p:spPr>
          <a:xfrm>
            <a:off x="148300" y="2960850"/>
            <a:ext cx="1374600" cy="1056300"/>
          </a:xfrm>
          <a:prstGeom prst="rect">
            <a:avLst/>
          </a:prstGeom>
        </p:spPr>
        <p:txBody>
          <a:bodyPr spcFirstLastPara="1" wrap="square" lIns="91425" tIns="91425" rIns="91425" bIns="91425" anchor="t" anchorCtr="0">
            <a:normAutofit/>
          </a:bodyPr>
          <a:lstStyle>
            <a:lvl1pPr marL="457200" lvl="0" indent="-2921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1pPr>
            <a:lvl2pPr marL="914400" lvl="1" indent="-2921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2pPr>
            <a:lvl3pPr marL="1371600" lvl="2" indent="-2921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3pPr>
            <a:lvl4pPr marL="1828800" lvl="3" indent="-2921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4pPr>
            <a:lvl5pPr marL="2286000" lvl="4" indent="-2921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5pPr>
            <a:lvl6pPr marL="2743200" lvl="5" indent="-2921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6pPr>
            <a:lvl7pPr marL="3200400" lvl="6" indent="-2921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7pPr>
            <a:lvl8pPr marL="3657600" lvl="7" indent="-2921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8pPr>
            <a:lvl9pPr marL="4114800" lvl="8" indent="-2921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9pPr>
          </a:lstStyle>
          <a:p>
            <a:endParaRPr/>
          </a:p>
        </p:txBody>
      </p:sp>
      <p:sp>
        <p:nvSpPr>
          <p:cNvPr id="427" name="Google Shape;427;p20"/>
          <p:cNvSpPr txBox="1">
            <a:spLocks noGrp="1"/>
          </p:cNvSpPr>
          <p:nvPr>
            <p:ph type="body" idx="8"/>
          </p:nvPr>
        </p:nvSpPr>
        <p:spPr>
          <a:xfrm>
            <a:off x="3601450" y="2960850"/>
            <a:ext cx="1579500" cy="1056300"/>
          </a:xfrm>
          <a:prstGeom prst="rect">
            <a:avLst/>
          </a:prstGeom>
        </p:spPr>
        <p:txBody>
          <a:bodyPr spcFirstLastPara="1" wrap="square" lIns="91425" tIns="91425" rIns="91425" bIns="91425" anchor="t" anchorCtr="0">
            <a:normAutofit/>
          </a:bodyPr>
          <a:lstStyle>
            <a:lvl1pPr marL="457200" lvl="0" indent="-2921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1pPr>
            <a:lvl2pPr marL="914400" lvl="1" indent="-2921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2pPr>
            <a:lvl3pPr marL="1371600" lvl="2" indent="-2921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3pPr>
            <a:lvl4pPr marL="1828800" lvl="3" indent="-2921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4pPr>
            <a:lvl5pPr marL="2286000" lvl="4" indent="-2921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5pPr>
            <a:lvl6pPr marL="2743200" lvl="5" indent="-2921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6pPr>
            <a:lvl7pPr marL="3200400" lvl="6" indent="-2921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7pPr>
            <a:lvl8pPr marL="3657600" lvl="7" indent="-2921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8pPr>
            <a:lvl9pPr marL="4114800" lvl="8" indent="-2921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9pPr>
          </a:lstStyle>
          <a:p>
            <a:endParaRPr/>
          </a:p>
        </p:txBody>
      </p:sp>
      <p:sp>
        <p:nvSpPr>
          <p:cNvPr id="428" name="Google Shape;428;p20"/>
          <p:cNvSpPr txBox="1">
            <a:spLocks noGrp="1"/>
          </p:cNvSpPr>
          <p:nvPr>
            <p:ph type="body" idx="9"/>
          </p:nvPr>
        </p:nvSpPr>
        <p:spPr>
          <a:xfrm>
            <a:off x="5565675" y="2960850"/>
            <a:ext cx="1487700" cy="1056300"/>
          </a:xfrm>
          <a:prstGeom prst="rect">
            <a:avLst/>
          </a:prstGeom>
        </p:spPr>
        <p:txBody>
          <a:bodyPr spcFirstLastPara="1" wrap="square" lIns="91425" tIns="91425" rIns="91425" bIns="91425" anchor="t" anchorCtr="0">
            <a:normAutofit/>
          </a:bodyPr>
          <a:lstStyle>
            <a:lvl1pPr marL="457200" lvl="0" indent="-2921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1pPr>
            <a:lvl2pPr marL="914400" lvl="1" indent="-2921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2pPr>
            <a:lvl3pPr marL="1371600" lvl="2" indent="-2921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3pPr>
            <a:lvl4pPr marL="1828800" lvl="3" indent="-2921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4pPr>
            <a:lvl5pPr marL="2286000" lvl="4" indent="-2921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5pPr>
            <a:lvl6pPr marL="2743200" lvl="5" indent="-2921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6pPr>
            <a:lvl7pPr marL="3200400" lvl="6" indent="-2921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7pPr>
            <a:lvl8pPr marL="3657600" lvl="7" indent="-2921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8pPr>
            <a:lvl9pPr marL="4114800" lvl="8" indent="-2921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9pPr>
          </a:lstStyle>
          <a:p>
            <a:endParaRPr/>
          </a:p>
        </p:txBody>
      </p:sp>
      <p:sp>
        <p:nvSpPr>
          <p:cNvPr id="429" name="Google Shape;429;p20"/>
          <p:cNvSpPr txBox="1">
            <a:spLocks noGrp="1"/>
          </p:cNvSpPr>
          <p:nvPr>
            <p:ph type="body" idx="13"/>
          </p:nvPr>
        </p:nvSpPr>
        <p:spPr>
          <a:xfrm>
            <a:off x="7346300" y="3194850"/>
            <a:ext cx="1649400" cy="1439700"/>
          </a:xfrm>
          <a:prstGeom prst="rect">
            <a:avLst/>
          </a:prstGeom>
        </p:spPr>
        <p:txBody>
          <a:bodyPr spcFirstLastPara="1" wrap="square" lIns="91425" tIns="91425" rIns="91425" bIns="91425" anchor="t" anchorCtr="0">
            <a:normAutofit/>
          </a:bodyPr>
          <a:lstStyle>
            <a:lvl1pPr marL="457200" lvl="0" indent="-292100" algn="ctr">
              <a:spcBef>
                <a:spcPts val="0"/>
              </a:spcBef>
              <a:spcAft>
                <a:spcPts val="0"/>
              </a:spcAft>
              <a:buClr>
                <a:schemeClr val="lt1"/>
              </a:buClr>
              <a:buSzPts val="1000"/>
              <a:buFont typeface="Sora Medium"/>
              <a:buChar char="●"/>
              <a:defRPr sz="1000">
                <a:latin typeface="Sora Medium"/>
                <a:ea typeface="Sora Medium"/>
                <a:cs typeface="Sora Medium"/>
                <a:sym typeface="Sora Medium"/>
              </a:defRPr>
            </a:lvl1pPr>
            <a:lvl2pPr marL="914400" lvl="1" indent="-292100" algn="ctr">
              <a:spcBef>
                <a:spcPts val="0"/>
              </a:spcBef>
              <a:spcAft>
                <a:spcPts val="0"/>
              </a:spcAft>
              <a:buClr>
                <a:schemeClr val="lt1"/>
              </a:buClr>
              <a:buSzPts val="1000"/>
              <a:buFont typeface="Sora Medium"/>
              <a:buChar char="○"/>
              <a:defRPr sz="1000">
                <a:latin typeface="Sora Medium"/>
                <a:ea typeface="Sora Medium"/>
                <a:cs typeface="Sora Medium"/>
                <a:sym typeface="Sora Medium"/>
              </a:defRPr>
            </a:lvl2pPr>
            <a:lvl3pPr marL="1371600" lvl="2" indent="-292100" algn="ctr">
              <a:spcBef>
                <a:spcPts val="0"/>
              </a:spcBef>
              <a:spcAft>
                <a:spcPts val="0"/>
              </a:spcAft>
              <a:buClr>
                <a:schemeClr val="lt1"/>
              </a:buClr>
              <a:buSzPts val="1000"/>
              <a:buFont typeface="Sora Medium"/>
              <a:buChar char="■"/>
              <a:defRPr sz="1000">
                <a:latin typeface="Sora Medium"/>
                <a:ea typeface="Sora Medium"/>
                <a:cs typeface="Sora Medium"/>
                <a:sym typeface="Sora Medium"/>
              </a:defRPr>
            </a:lvl3pPr>
            <a:lvl4pPr marL="1828800" lvl="3" indent="-292100" algn="ctr">
              <a:spcBef>
                <a:spcPts val="0"/>
              </a:spcBef>
              <a:spcAft>
                <a:spcPts val="0"/>
              </a:spcAft>
              <a:buClr>
                <a:schemeClr val="lt1"/>
              </a:buClr>
              <a:buSzPts val="1000"/>
              <a:buFont typeface="Sora Medium"/>
              <a:buChar char="●"/>
              <a:defRPr sz="1000">
                <a:latin typeface="Sora Medium"/>
                <a:ea typeface="Sora Medium"/>
                <a:cs typeface="Sora Medium"/>
                <a:sym typeface="Sora Medium"/>
              </a:defRPr>
            </a:lvl4pPr>
            <a:lvl5pPr marL="2286000" lvl="4" indent="-292100" algn="ctr">
              <a:spcBef>
                <a:spcPts val="0"/>
              </a:spcBef>
              <a:spcAft>
                <a:spcPts val="0"/>
              </a:spcAft>
              <a:buClr>
                <a:schemeClr val="lt1"/>
              </a:buClr>
              <a:buSzPts val="1000"/>
              <a:buFont typeface="Sora Medium"/>
              <a:buChar char="○"/>
              <a:defRPr sz="1000">
                <a:latin typeface="Sora Medium"/>
                <a:ea typeface="Sora Medium"/>
                <a:cs typeface="Sora Medium"/>
                <a:sym typeface="Sora Medium"/>
              </a:defRPr>
            </a:lvl5pPr>
            <a:lvl6pPr marL="2743200" lvl="5" indent="-292100" algn="ctr">
              <a:spcBef>
                <a:spcPts val="0"/>
              </a:spcBef>
              <a:spcAft>
                <a:spcPts val="0"/>
              </a:spcAft>
              <a:buClr>
                <a:schemeClr val="lt1"/>
              </a:buClr>
              <a:buSzPts val="1000"/>
              <a:buFont typeface="Sora Medium"/>
              <a:buChar char="■"/>
              <a:defRPr sz="1000">
                <a:latin typeface="Sora Medium"/>
                <a:ea typeface="Sora Medium"/>
                <a:cs typeface="Sora Medium"/>
                <a:sym typeface="Sora Medium"/>
              </a:defRPr>
            </a:lvl6pPr>
            <a:lvl7pPr marL="3200400" lvl="6" indent="-292100" algn="ctr">
              <a:spcBef>
                <a:spcPts val="0"/>
              </a:spcBef>
              <a:spcAft>
                <a:spcPts val="0"/>
              </a:spcAft>
              <a:buClr>
                <a:schemeClr val="lt1"/>
              </a:buClr>
              <a:buSzPts val="1000"/>
              <a:buFont typeface="Sora Medium"/>
              <a:buChar char="●"/>
              <a:defRPr sz="1000">
                <a:latin typeface="Sora Medium"/>
                <a:ea typeface="Sora Medium"/>
                <a:cs typeface="Sora Medium"/>
                <a:sym typeface="Sora Medium"/>
              </a:defRPr>
            </a:lvl7pPr>
            <a:lvl8pPr marL="3657600" lvl="7" indent="-292100" algn="ctr">
              <a:spcBef>
                <a:spcPts val="0"/>
              </a:spcBef>
              <a:spcAft>
                <a:spcPts val="0"/>
              </a:spcAft>
              <a:buClr>
                <a:schemeClr val="lt1"/>
              </a:buClr>
              <a:buSzPts val="1000"/>
              <a:buFont typeface="Sora Medium"/>
              <a:buChar char="○"/>
              <a:defRPr sz="1000">
                <a:latin typeface="Sora Medium"/>
                <a:ea typeface="Sora Medium"/>
                <a:cs typeface="Sora Medium"/>
                <a:sym typeface="Sora Medium"/>
              </a:defRPr>
            </a:lvl8pPr>
            <a:lvl9pPr marL="4114800" lvl="8" indent="-292100" algn="ctr">
              <a:spcBef>
                <a:spcPts val="0"/>
              </a:spcBef>
              <a:spcAft>
                <a:spcPts val="0"/>
              </a:spcAft>
              <a:buClr>
                <a:schemeClr val="lt1"/>
              </a:buClr>
              <a:buSzPts val="1000"/>
              <a:buFont typeface="Sora Medium"/>
              <a:buChar char="■"/>
              <a:defRPr sz="1000">
                <a:latin typeface="Sora Medium"/>
                <a:ea typeface="Sora Medium"/>
                <a:cs typeface="Sora Medium"/>
                <a:sym typeface="Sora Medium"/>
              </a:defRPr>
            </a:lvl9pPr>
          </a:lstStyle>
          <a:p>
            <a:endParaRPr/>
          </a:p>
        </p:txBody>
      </p:sp>
      <p:sp>
        <p:nvSpPr>
          <p:cNvPr id="430" name="Google Shape;430;p20"/>
          <p:cNvSpPr txBox="1">
            <a:spLocks noGrp="1"/>
          </p:cNvSpPr>
          <p:nvPr>
            <p:ph type="body" idx="14"/>
          </p:nvPr>
        </p:nvSpPr>
        <p:spPr>
          <a:xfrm>
            <a:off x="1842125" y="2960850"/>
            <a:ext cx="1374600" cy="1056300"/>
          </a:xfrm>
          <a:prstGeom prst="rect">
            <a:avLst/>
          </a:prstGeom>
        </p:spPr>
        <p:txBody>
          <a:bodyPr spcFirstLastPara="1" wrap="square" lIns="91425" tIns="91425" rIns="91425" bIns="91425" anchor="t" anchorCtr="0">
            <a:normAutofit/>
          </a:bodyPr>
          <a:lstStyle>
            <a:lvl1pPr marL="457200" lvl="0" indent="-2921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1pPr>
            <a:lvl2pPr marL="914400" lvl="1" indent="-2921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2pPr>
            <a:lvl3pPr marL="1371600" lvl="2" indent="-2921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3pPr>
            <a:lvl4pPr marL="1828800" lvl="3" indent="-2921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4pPr>
            <a:lvl5pPr marL="2286000" lvl="4" indent="-2921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5pPr>
            <a:lvl6pPr marL="2743200" lvl="5" indent="-2921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6pPr>
            <a:lvl7pPr marL="3200400" lvl="6" indent="-2921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7pPr>
            <a:lvl8pPr marL="3657600" lvl="7" indent="-2921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8pPr>
            <a:lvl9pPr marL="4114800" lvl="8" indent="-2921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9pPr>
          </a:lstStyle>
          <a:p>
            <a:endParaRPr/>
          </a:p>
        </p:txBody>
      </p:sp>
      <p:sp>
        <p:nvSpPr>
          <p:cNvPr id="431" name="Google Shape;431;p20"/>
          <p:cNvSpPr txBox="1">
            <a:spLocks noGrp="1"/>
          </p:cNvSpPr>
          <p:nvPr>
            <p:ph type="title" idx="15"/>
          </p:nvPr>
        </p:nvSpPr>
        <p:spPr>
          <a:xfrm>
            <a:off x="228600" y="4774929"/>
            <a:ext cx="1939200" cy="189300"/>
          </a:xfrm>
          <a:prstGeom prst="rect">
            <a:avLst/>
          </a:prstGeom>
        </p:spPr>
        <p:txBody>
          <a:bodyPr spcFirstLastPara="1" wrap="square" lIns="0" tIns="0" rIns="0" bIns="0" anchor="ctr" anchorCtr="0">
            <a:noAutofit/>
          </a:bodyPr>
          <a:lstStyle>
            <a:lvl1pPr lvl="0">
              <a:spcBef>
                <a:spcPts val="0"/>
              </a:spcBef>
              <a:spcAft>
                <a:spcPts val="0"/>
              </a:spcAft>
              <a:buNone/>
              <a:defRPr sz="900">
                <a:solidFill>
                  <a:schemeClr val="accent5"/>
                </a:solidFill>
                <a:latin typeface="Sora"/>
                <a:ea typeface="Sora"/>
                <a:cs typeface="Sora"/>
                <a:sym typeface="Sora"/>
              </a:defRPr>
            </a:lvl1pPr>
            <a:lvl2pPr lvl="1">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2pPr>
            <a:lvl3pPr lvl="2">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3pPr>
            <a:lvl4pPr lvl="3">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4pPr>
            <a:lvl5pPr lvl="4">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5pPr>
            <a:lvl6pPr lvl="5">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6pPr>
            <a:lvl7pPr lvl="6">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7pPr>
            <a:lvl8pPr lvl="7">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8pPr>
            <a:lvl9pPr lvl="8">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 Alt 1">
  <p:cSld name="BLANK_1_1_3">
    <p:spTree>
      <p:nvGrpSpPr>
        <p:cNvPr id="1" name="Shape 38"/>
        <p:cNvGrpSpPr/>
        <p:nvPr/>
      </p:nvGrpSpPr>
      <p:grpSpPr>
        <a:xfrm>
          <a:off x="0" y="0"/>
          <a:ext cx="0" cy="0"/>
          <a:chOff x="0" y="0"/>
          <a:chExt cx="0" cy="0"/>
        </a:xfrm>
      </p:grpSpPr>
      <p:grpSp>
        <p:nvGrpSpPr>
          <p:cNvPr id="39" name="Google Shape;39;p3"/>
          <p:cNvGrpSpPr/>
          <p:nvPr/>
        </p:nvGrpSpPr>
        <p:grpSpPr>
          <a:xfrm flipH="1">
            <a:off x="6169505" y="2816179"/>
            <a:ext cx="2979740" cy="1986829"/>
            <a:chOff x="312900" y="2793625"/>
            <a:chExt cx="2221200" cy="1481050"/>
          </a:xfrm>
        </p:grpSpPr>
        <p:grpSp>
          <p:nvGrpSpPr>
            <p:cNvPr id="40" name="Google Shape;40;p3"/>
            <p:cNvGrpSpPr/>
            <p:nvPr/>
          </p:nvGrpSpPr>
          <p:grpSpPr>
            <a:xfrm>
              <a:off x="312900" y="2793625"/>
              <a:ext cx="1851000" cy="1481050"/>
              <a:chOff x="461225" y="3249175"/>
              <a:chExt cx="1851000" cy="1481050"/>
            </a:xfrm>
          </p:grpSpPr>
          <p:grpSp>
            <p:nvGrpSpPr>
              <p:cNvPr id="41" name="Google Shape;41;p3"/>
              <p:cNvGrpSpPr/>
              <p:nvPr/>
            </p:nvGrpSpPr>
            <p:grpSpPr>
              <a:xfrm>
                <a:off x="461225" y="3249175"/>
                <a:ext cx="1851000" cy="370200"/>
                <a:chOff x="461225" y="3249175"/>
                <a:chExt cx="1851000" cy="370200"/>
              </a:xfrm>
            </p:grpSpPr>
            <p:sp>
              <p:nvSpPr>
                <p:cNvPr id="42" name="Google Shape;42;p3"/>
                <p:cNvSpPr/>
                <p:nvPr/>
              </p:nvSpPr>
              <p:spPr>
                <a:xfrm>
                  <a:off x="4612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43" name="Google Shape;43;p3"/>
                <p:cNvSpPr/>
                <p:nvPr/>
              </p:nvSpPr>
              <p:spPr>
                <a:xfrm>
                  <a:off x="8314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44" name="Google Shape;44;p3"/>
                <p:cNvSpPr/>
                <p:nvPr/>
              </p:nvSpPr>
              <p:spPr>
                <a:xfrm>
                  <a:off x="12016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45" name="Google Shape;45;p3"/>
                <p:cNvSpPr/>
                <p:nvPr/>
              </p:nvSpPr>
              <p:spPr>
                <a:xfrm>
                  <a:off x="15718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46" name="Google Shape;46;p3"/>
                <p:cNvSpPr/>
                <p:nvPr/>
              </p:nvSpPr>
              <p:spPr>
                <a:xfrm>
                  <a:off x="19420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grpSp>
          <p:grpSp>
            <p:nvGrpSpPr>
              <p:cNvPr id="47" name="Google Shape;47;p3"/>
              <p:cNvGrpSpPr/>
              <p:nvPr/>
            </p:nvGrpSpPr>
            <p:grpSpPr>
              <a:xfrm>
                <a:off x="461225" y="3619500"/>
                <a:ext cx="1851000" cy="370200"/>
                <a:chOff x="461225" y="3249175"/>
                <a:chExt cx="1851000" cy="370200"/>
              </a:xfrm>
            </p:grpSpPr>
            <p:sp>
              <p:nvSpPr>
                <p:cNvPr id="48" name="Google Shape;48;p3"/>
                <p:cNvSpPr/>
                <p:nvPr/>
              </p:nvSpPr>
              <p:spPr>
                <a:xfrm>
                  <a:off x="4612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49" name="Google Shape;49;p3"/>
                <p:cNvSpPr/>
                <p:nvPr/>
              </p:nvSpPr>
              <p:spPr>
                <a:xfrm>
                  <a:off x="8314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50" name="Google Shape;50;p3"/>
                <p:cNvSpPr/>
                <p:nvPr/>
              </p:nvSpPr>
              <p:spPr>
                <a:xfrm>
                  <a:off x="12016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51" name="Google Shape;51;p3"/>
                <p:cNvSpPr/>
                <p:nvPr/>
              </p:nvSpPr>
              <p:spPr>
                <a:xfrm>
                  <a:off x="15718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52" name="Google Shape;52;p3"/>
                <p:cNvSpPr/>
                <p:nvPr/>
              </p:nvSpPr>
              <p:spPr>
                <a:xfrm>
                  <a:off x="19420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grpSp>
          <p:grpSp>
            <p:nvGrpSpPr>
              <p:cNvPr id="53" name="Google Shape;53;p3"/>
              <p:cNvGrpSpPr/>
              <p:nvPr/>
            </p:nvGrpSpPr>
            <p:grpSpPr>
              <a:xfrm>
                <a:off x="461225" y="3989700"/>
                <a:ext cx="1851000" cy="370200"/>
                <a:chOff x="461225" y="3249175"/>
                <a:chExt cx="1851000" cy="370200"/>
              </a:xfrm>
            </p:grpSpPr>
            <p:sp>
              <p:nvSpPr>
                <p:cNvPr id="54" name="Google Shape;54;p3"/>
                <p:cNvSpPr/>
                <p:nvPr/>
              </p:nvSpPr>
              <p:spPr>
                <a:xfrm>
                  <a:off x="4612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55" name="Google Shape;55;p3"/>
                <p:cNvSpPr/>
                <p:nvPr/>
              </p:nvSpPr>
              <p:spPr>
                <a:xfrm>
                  <a:off x="8314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56" name="Google Shape;56;p3"/>
                <p:cNvSpPr/>
                <p:nvPr/>
              </p:nvSpPr>
              <p:spPr>
                <a:xfrm>
                  <a:off x="12016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57" name="Google Shape;57;p3"/>
                <p:cNvSpPr/>
                <p:nvPr/>
              </p:nvSpPr>
              <p:spPr>
                <a:xfrm>
                  <a:off x="15718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58" name="Google Shape;58;p3"/>
                <p:cNvSpPr/>
                <p:nvPr/>
              </p:nvSpPr>
              <p:spPr>
                <a:xfrm>
                  <a:off x="19420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grpSp>
          <p:grpSp>
            <p:nvGrpSpPr>
              <p:cNvPr id="59" name="Google Shape;59;p3"/>
              <p:cNvGrpSpPr/>
              <p:nvPr/>
            </p:nvGrpSpPr>
            <p:grpSpPr>
              <a:xfrm>
                <a:off x="461225" y="4360025"/>
                <a:ext cx="1851000" cy="370200"/>
                <a:chOff x="461225" y="3249175"/>
                <a:chExt cx="1851000" cy="370200"/>
              </a:xfrm>
            </p:grpSpPr>
            <p:sp>
              <p:nvSpPr>
                <p:cNvPr id="60" name="Google Shape;60;p3"/>
                <p:cNvSpPr/>
                <p:nvPr/>
              </p:nvSpPr>
              <p:spPr>
                <a:xfrm>
                  <a:off x="4612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61" name="Google Shape;61;p3"/>
                <p:cNvSpPr/>
                <p:nvPr/>
              </p:nvSpPr>
              <p:spPr>
                <a:xfrm>
                  <a:off x="8314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62" name="Google Shape;62;p3"/>
                <p:cNvSpPr/>
                <p:nvPr/>
              </p:nvSpPr>
              <p:spPr>
                <a:xfrm>
                  <a:off x="12016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63" name="Google Shape;63;p3"/>
                <p:cNvSpPr/>
                <p:nvPr/>
              </p:nvSpPr>
              <p:spPr>
                <a:xfrm>
                  <a:off x="15718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64" name="Google Shape;64;p3"/>
                <p:cNvSpPr/>
                <p:nvPr/>
              </p:nvSpPr>
              <p:spPr>
                <a:xfrm>
                  <a:off x="19420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grpSp>
        </p:grpSp>
        <p:sp>
          <p:nvSpPr>
            <p:cNvPr id="65" name="Google Shape;65;p3"/>
            <p:cNvSpPr/>
            <p:nvPr/>
          </p:nvSpPr>
          <p:spPr>
            <a:xfrm>
              <a:off x="2163900" y="279362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grpSp>
      <p:sp>
        <p:nvSpPr>
          <p:cNvPr id="66" name="Google Shape;66;p3"/>
          <p:cNvSpPr/>
          <p:nvPr/>
        </p:nvSpPr>
        <p:spPr>
          <a:xfrm flipH="1">
            <a:off x="12" y="3308203"/>
            <a:ext cx="9143963" cy="1835315"/>
          </a:xfrm>
          <a:custGeom>
            <a:avLst/>
            <a:gdLst/>
            <a:ahLst/>
            <a:cxnLst/>
            <a:rect l="l" t="t" r="r" b="b"/>
            <a:pathLst>
              <a:path w="61561" h="29205" extrusionOk="0">
                <a:moveTo>
                  <a:pt x="61560" y="1"/>
                </a:moveTo>
                <a:lnTo>
                  <a:pt x="60172" y="120"/>
                </a:lnTo>
                <a:lnTo>
                  <a:pt x="58745" y="258"/>
                </a:lnTo>
                <a:lnTo>
                  <a:pt x="57318" y="417"/>
                </a:lnTo>
                <a:lnTo>
                  <a:pt x="55870" y="595"/>
                </a:lnTo>
                <a:lnTo>
                  <a:pt x="54403" y="814"/>
                </a:lnTo>
                <a:lnTo>
                  <a:pt x="52936" y="1051"/>
                </a:lnTo>
                <a:lnTo>
                  <a:pt x="51429" y="1309"/>
                </a:lnTo>
                <a:lnTo>
                  <a:pt x="49942" y="1587"/>
                </a:lnTo>
                <a:lnTo>
                  <a:pt x="48436" y="1884"/>
                </a:lnTo>
                <a:lnTo>
                  <a:pt x="46909" y="2221"/>
                </a:lnTo>
                <a:lnTo>
                  <a:pt x="45382" y="2578"/>
                </a:lnTo>
                <a:lnTo>
                  <a:pt x="43836" y="2955"/>
                </a:lnTo>
                <a:lnTo>
                  <a:pt x="42309" y="3351"/>
                </a:lnTo>
                <a:lnTo>
                  <a:pt x="40763" y="3787"/>
                </a:lnTo>
                <a:lnTo>
                  <a:pt x="39217" y="4224"/>
                </a:lnTo>
                <a:lnTo>
                  <a:pt x="37670" y="4699"/>
                </a:lnTo>
                <a:lnTo>
                  <a:pt x="35866" y="5274"/>
                </a:lnTo>
                <a:lnTo>
                  <a:pt x="34082" y="5869"/>
                </a:lnTo>
                <a:lnTo>
                  <a:pt x="32337" y="6484"/>
                </a:lnTo>
                <a:lnTo>
                  <a:pt x="30592" y="7118"/>
                </a:lnTo>
                <a:lnTo>
                  <a:pt x="28887" y="7792"/>
                </a:lnTo>
                <a:lnTo>
                  <a:pt x="27222" y="8466"/>
                </a:lnTo>
                <a:lnTo>
                  <a:pt x="25557" y="9160"/>
                </a:lnTo>
                <a:lnTo>
                  <a:pt x="23951" y="9894"/>
                </a:lnTo>
                <a:lnTo>
                  <a:pt x="22365" y="10627"/>
                </a:lnTo>
                <a:lnTo>
                  <a:pt x="20818" y="11381"/>
                </a:lnTo>
                <a:lnTo>
                  <a:pt x="19292" y="12154"/>
                </a:lnTo>
                <a:lnTo>
                  <a:pt x="17824" y="12927"/>
                </a:lnTo>
                <a:lnTo>
                  <a:pt x="16377" y="13740"/>
                </a:lnTo>
                <a:lnTo>
                  <a:pt x="14989" y="14553"/>
                </a:lnTo>
                <a:lnTo>
                  <a:pt x="13621" y="15386"/>
                </a:lnTo>
                <a:lnTo>
                  <a:pt x="12313" y="16218"/>
                </a:lnTo>
                <a:lnTo>
                  <a:pt x="11084" y="17051"/>
                </a:lnTo>
                <a:lnTo>
                  <a:pt x="9914" y="17884"/>
                </a:lnTo>
                <a:lnTo>
                  <a:pt x="8804" y="18716"/>
                </a:lnTo>
                <a:lnTo>
                  <a:pt x="7753" y="19549"/>
                </a:lnTo>
                <a:lnTo>
                  <a:pt x="6762" y="20382"/>
                </a:lnTo>
                <a:lnTo>
                  <a:pt x="5810" y="21214"/>
                </a:lnTo>
                <a:lnTo>
                  <a:pt x="4938" y="22027"/>
                </a:lnTo>
                <a:lnTo>
                  <a:pt x="4125" y="22860"/>
                </a:lnTo>
                <a:lnTo>
                  <a:pt x="3371" y="23693"/>
                </a:lnTo>
                <a:lnTo>
                  <a:pt x="2697" y="24505"/>
                </a:lnTo>
                <a:lnTo>
                  <a:pt x="2380" y="24902"/>
                </a:lnTo>
                <a:lnTo>
                  <a:pt x="2063" y="25298"/>
                </a:lnTo>
                <a:lnTo>
                  <a:pt x="1785" y="25715"/>
                </a:lnTo>
                <a:lnTo>
                  <a:pt x="1528" y="26111"/>
                </a:lnTo>
                <a:lnTo>
                  <a:pt x="1270" y="26508"/>
                </a:lnTo>
                <a:lnTo>
                  <a:pt x="1032" y="26904"/>
                </a:lnTo>
                <a:lnTo>
                  <a:pt x="814" y="27281"/>
                </a:lnTo>
                <a:lnTo>
                  <a:pt x="616" y="27678"/>
                </a:lnTo>
                <a:lnTo>
                  <a:pt x="437" y="28054"/>
                </a:lnTo>
                <a:lnTo>
                  <a:pt x="279" y="28451"/>
                </a:lnTo>
                <a:lnTo>
                  <a:pt x="120" y="28827"/>
                </a:lnTo>
                <a:lnTo>
                  <a:pt x="1" y="29204"/>
                </a:lnTo>
                <a:lnTo>
                  <a:pt x="61560" y="29204"/>
                </a:lnTo>
                <a:lnTo>
                  <a:pt x="6156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latin typeface="Sora"/>
              <a:ea typeface="Sora"/>
              <a:cs typeface="Sora"/>
              <a:sym typeface="Sora"/>
            </a:endParaRPr>
          </a:p>
        </p:txBody>
      </p:sp>
      <p:sp>
        <p:nvSpPr>
          <p:cNvPr id="67" name="Google Shape;67;p3"/>
          <p:cNvSpPr/>
          <p:nvPr/>
        </p:nvSpPr>
        <p:spPr>
          <a:xfrm>
            <a:off x="11" y="2611497"/>
            <a:ext cx="725708" cy="1448283"/>
          </a:xfrm>
          <a:custGeom>
            <a:avLst/>
            <a:gdLst/>
            <a:ahLst/>
            <a:cxnLst/>
            <a:rect l="l" t="t" r="r" b="b"/>
            <a:pathLst>
              <a:path w="25297" h="50476" extrusionOk="0">
                <a:moveTo>
                  <a:pt x="1" y="1"/>
                </a:moveTo>
                <a:lnTo>
                  <a:pt x="1" y="50475"/>
                </a:lnTo>
                <a:lnTo>
                  <a:pt x="2694" y="50358"/>
                </a:lnTo>
                <a:lnTo>
                  <a:pt x="5154" y="50007"/>
                </a:lnTo>
                <a:lnTo>
                  <a:pt x="7613" y="49304"/>
                </a:lnTo>
                <a:lnTo>
                  <a:pt x="9838" y="48484"/>
                </a:lnTo>
                <a:lnTo>
                  <a:pt x="12063" y="47430"/>
                </a:lnTo>
                <a:lnTo>
                  <a:pt x="14171" y="46142"/>
                </a:lnTo>
                <a:lnTo>
                  <a:pt x="16162" y="44737"/>
                </a:lnTo>
                <a:lnTo>
                  <a:pt x="17919" y="43097"/>
                </a:lnTo>
                <a:lnTo>
                  <a:pt x="19558" y="41341"/>
                </a:lnTo>
                <a:lnTo>
                  <a:pt x="20964" y="39350"/>
                </a:lnTo>
                <a:lnTo>
                  <a:pt x="22252" y="37242"/>
                </a:lnTo>
                <a:lnTo>
                  <a:pt x="23306" y="35017"/>
                </a:lnTo>
                <a:lnTo>
                  <a:pt x="24126" y="32792"/>
                </a:lnTo>
                <a:lnTo>
                  <a:pt x="24828" y="30332"/>
                </a:lnTo>
                <a:lnTo>
                  <a:pt x="25180" y="27873"/>
                </a:lnTo>
                <a:lnTo>
                  <a:pt x="25297" y="25296"/>
                </a:lnTo>
                <a:lnTo>
                  <a:pt x="25180" y="22720"/>
                </a:lnTo>
                <a:lnTo>
                  <a:pt x="24828" y="20144"/>
                </a:lnTo>
                <a:lnTo>
                  <a:pt x="24126" y="17801"/>
                </a:lnTo>
                <a:lnTo>
                  <a:pt x="23306" y="15459"/>
                </a:lnTo>
                <a:lnTo>
                  <a:pt x="22252" y="13234"/>
                </a:lnTo>
                <a:lnTo>
                  <a:pt x="20964" y="11126"/>
                </a:lnTo>
                <a:lnTo>
                  <a:pt x="19558" y="9252"/>
                </a:lnTo>
                <a:lnTo>
                  <a:pt x="17919" y="7379"/>
                </a:lnTo>
                <a:lnTo>
                  <a:pt x="16162" y="5739"/>
                </a:lnTo>
                <a:lnTo>
                  <a:pt x="14171" y="4334"/>
                </a:lnTo>
                <a:lnTo>
                  <a:pt x="12063" y="3046"/>
                </a:lnTo>
                <a:lnTo>
                  <a:pt x="9838" y="1992"/>
                </a:lnTo>
                <a:lnTo>
                  <a:pt x="7613" y="1172"/>
                </a:lnTo>
                <a:lnTo>
                  <a:pt x="5154" y="586"/>
                </a:lnTo>
                <a:lnTo>
                  <a:pt x="2694" y="118"/>
                </a:lnTo>
                <a:lnTo>
                  <a:pt x="1" y="1"/>
                </a:lnTo>
                <a:close/>
              </a:path>
            </a:pathLst>
          </a:custGeom>
          <a:gradFill>
            <a:gsLst>
              <a:gs pos="0">
                <a:schemeClr val="accent3"/>
              </a:gs>
              <a:gs pos="56000">
                <a:schemeClr val="accent1"/>
              </a:gs>
              <a:gs pos="100000">
                <a:schemeClr val="accent1"/>
              </a:gs>
            </a:gsLst>
            <a:lin ang="13500032"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68" name="Google Shape;68;p3"/>
          <p:cNvSpPr/>
          <p:nvPr/>
        </p:nvSpPr>
        <p:spPr>
          <a:xfrm flipH="1">
            <a:off x="3311207" y="2592556"/>
            <a:ext cx="1486200" cy="1486200"/>
          </a:xfrm>
          <a:prstGeom prst="ellipse">
            <a:avLst/>
          </a:prstGeom>
          <a:gradFill>
            <a:gsLst>
              <a:gs pos="0">
                <a:schemeClr val="accent3"/>
              </a:gs>
              <a:gs pos="56000">
                <a:schemeClr val="accent1"/>
              </a:gs>
              <a:gs pos="100000">
                <a:schemeClr val="accent1"/>
              </a:gs>
            </a:gsLst>
            <a:lin ang="13500032"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69" name="Google Shape;69;p3"/>
          <p:cNvSpPr/>
          <p:nvPr/>
        </p:nvSpPr>
        <p:spPr>
          <a:xfrm rot="-5400000" flipH="1">
            <a:off x="1299729" y="2592569"/>
            <a:ext cx="1486200" cy="1486200"/>
          </a:xfrm>
          <a:prstGeom prst="ellipse">
            <a:avLst/>
          </a:prstGeom>
          <a:gradFill>
            <a:gsLst>
              <a:gs pos="0">
                <a:schemeClr val="accent3"/>
              </a:gs>
              <a:gs pos="35000">
                <a:schemeClr val="accent3"/>
              </a:gs>
              <a:gs pos="100000">
                <a:schemeClr val="accent1"/>
              </a:gs>
            </a:gsLst>
            <a:lin ang="8099331"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70" name="Google Shape;70;p3"/>
          <p:cNvSpPr txBox="1">
            <a:spLocks noGrp="1"/>
          </p:cNvSpPr>
          <p:nvPr>
            <p:ph type="title"/>
          </p:nvPr>
        </p:nvSpPr>
        <p:spPr>
          <a:xfrm>
            <a:off x="115025" y="502775"/>
            <a:ext cx="4183800" cy="587700"/>
          </a:xfrm>
          <a:prstGeom prst="rect">
            <a:avLst/>
          </a:prstGeom>
        </p:spPr>
        <p:txBody>
          <a:bodyPr spcFirstLastPara="1" wrap="square" lIns="91425" tIns="91425" rIns="91425" bIns="91425" anchor="t" anchorCtr="0">
            <a:spAutoFit/>
          </a:bodyPr>
          <a:lstStyle>
            <a:lvl1pPr lvl="0">
              <a:lnSpc>
                <a:spcPct val="90000"/>
              </a:lnSpc>
              <a:spcBef>
                <a:spcPts val="0"/>
              </a:spcBef>
              <a:spcAft>
                <a:spcPts val="0"/>
              </a:spcAft>
              <a:buNone/>
              <a:defRPr sz="3600"/>
            </a:lvl1pPr>
            <a:lvl2pPr lvl="1">
              <a:lnSpc>
                <a:spcPct val="115000"/>
              </a:lnSpc>
              <a:spcBef>
                <a:spcPts val="0"/>
              </a:spcBef>
              <a:spcAft>
                <a:spcPts val="0"/>
              </a:spcAft>
              <a:buNone/>
              <a:defRPr sz="3600"/>
            </a:lvl2pPr>
            <a:lvl3pPr lvl="2">
              <a:lnSpc>
                <a:spcPct val="115000"/>
              </a:lnSpc>
              <a:spcBef>
                <a:spcPts val="0"/>
              </a:spcBef>
              <a:spcAft>
                <a:spcPts val="0"/>
              </a:spcAft>
              <a:buNone/>
              <a:defRPr sz="3600"/>
            </a:lvl3pPr>
            <a:lvl4pPr lvl="3">
              <a:lnSpc>
                <a:spcPct val="115000"/>
              </a:lnSpc>
              <a:spcBef>
                <a:spcPts val="0"/>
              </a:spcBef>
              <a:spcAft>
                <a:spcPts val="0"/>
              </a:spcAft>
              <a:buNone/>
              <a:defRPr sz="3600"/>
            </a:lvl4pPr>
            <a:lvl5pPr lvl="4">
              <a:lnSpc>
                <a:spcPct val="115000"/>
              </a:lnSpc>
              <a:spcBef>
                <a:spcPts val="0"/>
              </a:spcBef>
              <a:spcAft>
                <a:spcPts val="0"/>
              </a:spcAft>
              <a:buNone/>
              <a:defRPr sz="3600"/>
            </a:lvl5pPr>
            <a:lvl6pPr lvl="5">
              <a:lnSpc>
                <a:spcPct val="115000"/>
              </a:lnSpc>
              <a:spcBef>
                <a:spcPts val="0"/>
              </a:spcBef>
              <a:spcAft>
                <a:spcPts val="0"/>
              </a:spcAft>
              <a:buNone/>
              <a:defRPr sz="3600"/>
            </a:lvl6pPr>
            <a:lvl7pPr lvl="6">
              <a:lnSpc>
                <a:spcPct val="115000"/>
              </a:lnSpc>
              <a:spcBef>
                <a:spcPts val="0"/>
              </a:spcBef>
              <a:spcAft>
                <a:spcPts val="0"/>
              </a:spcAft>
              <a:buNone/>
              <a:defRPr sz="3600"/>
            </a:lvl7pPr>
            <a:lvl8pPr lvl="7">
              <a:lnSpc>
                <a:spcPct val="115000"/>
              </a:lnSpc>
              <a:spcBef>
                <a:spcPts val="0"/>
              </a:spcBef>
              <a:spcAft>
                <a:spcPts val="0"/>
              </a:spcAft>
              <a:buNone/>
              <a:defRPr sz="3600"/>
            </a:lvl8pPr>
            <a:lvl9pPr lvl="8">
              <a:lnSpc>
                <a:spcPct val="115000"/>
              </a:lnSpc>
              <a:spcBef>
                <a:spcPts val="0"/>
              </a:spcBef>
              <a:spcAft>
                <a:spcPts val="0"/>
              </a:spcAft>
              <a:buNone/>
              <a:defRPr sz="3600"/>
            </a:lvl9pPr>
          </a:lstStyle>
          <a:p>
            <a:endParaRPr/>
          </a:p>
        </p:txBody>
      </p:sp>
      <p:sp>
        <p:nvSpPr>
          <p:cNvPr id="71" name="Google Shape;71;p3"/>
          <p:cNvSpPr txBox="1">
            <a:spLocks noGrp="1"/>
          </p:cNvSpPr>
          <p:nvPr>
            <p:ph type="title" idx="2"/>
          </p:nvPr>
        </p:nvSpPr>
        <p:spPr>
          <a:xfrm>
            <a:off x="38100" y="93150"/>
            <a:ext cx="1583400" cy="189300"/>
          </a:xfrm>
          <a:prstGeom prst="rect">
            <a:avLst/>
          </a:prstGeom>
        </p:spPr>
        <p:txBody>
          <a:bodyPr spcFirstLastPara="1" wrap="square" lIns="182875" tIns="91425" rIns="91425" bIns="91425" anchor="t" anchorCtr="0">
            <a:noAutofit/>
          </a:bodyPr>
          <a:lstStyle>
            <a:lvl1pPr lvl="0">
              <a:spcBef>
                <a:spcPts val="0"/>
              </a:spcBef>
              <a:spcAft>
                <a:spcPts val="0"/>
              </a:spcAft>
              <a:buNone/>
              <a:defRPr sz="900">
                <a:solidFill>
                  <a:schemeClr val="accent5"/>
                </a:solidFill>
                <a:latin typeface="Sora"/>
                <a:ea typeface="Sora"/>
                <a:cs typeface="Sora"/>
                <a:sym typeface="Sora"/>
              </a:defRPr>
            </a:lvl1pPr>
            <a:lvl2pPr lvl="1">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2pPr>
            <a:lvl3pPr lvl="2">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3pPr>
            <a:lvl4pPr lvl="3">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4pPr>
            <a:lvl5pPr lvl="4">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5pPr>
            <a:lvl6pPr lvl="5">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6pPr>
            <a:lvl7pPr lvl="6">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7pPr>
            <a:lvl8pPr lvl="7">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8pPr>
            <a:lvl9pPr lvl="8">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9pPr>
          </a:lstStyle>
          <a:p>
            <a:endParaRPr/>
          </a:p>
        </p:txBody>
      </p:sp>
      <p:sp>
        <p:nvSpPr>
          <p:cNvPr id="72" name="Google Shape;72;p3"/>
          <p:cNvSpPr txBox="1">
            <a:spLocks noGrp="1"/>
          </p:cNvSpPr>
          <p:nvPr>
            <p:ph type="body" idx="1"/>
          </p:nvPr>
        </p:nvSpPr>
        <p:spPr>
          <a:xfrm>
            <a:off x="3511550" y="587150"/>
            <a:ext cx="4371600" cy="2526300"/>
          </a:xfrm>
          <a:prstGeom prst="rect">
            <a:avLst/>
          </a:prstGeom>
        </p:spPr>
        <p:txBody>
          <a:bodyPr spcFirstLastPara="1" wrap="square" lIns="91425" tIns="91425" rIns="91425" bIns="91425" anchor="t" anchorCtr="0">
            <a:noAutofit/>
          </a:bodyPr>
          <a:lstStyle>
            <a:lvl1pPr marL="457200" lvl="0" indent="-292100">
              <a:lnSpc>
                <a:spcPct val="115000"/>
              </a:lnSpc>
              <a:spcBef>
                <a:spcPts val="0"/>
              </a:spcBef>
              <a:spcAft>
                <a:spcPts val="0"/>
              </a:spcAft>
              <a:buClr>
                <a:schemeClr val="lt1"/>
              </a:buClr>
              <a:buSzPts val="1000"/>
              <a:buFont typeface="Sora"/>
              <a:buChar char="●"/>
              <a:defRPr sz="1000"/>
            </a:lvl1pPr>
            <a:lvl2pPr marL="914400" lvl="1" indent="-292100">
              <a:lnSpc>
                <a:spcPct val="115000"/>
              </a:lnSpc>
              <a:spcBef>
                <a:spcPts val="800"/>
              </a:spcBef>
              <a:spcAft>
                <a:spcPts val="0"/>
              </a:spcAft>
              <a:buClr>
                <a:schemeClr val="lt1"/>
              </a:buClr>
              <a:buSzPts val="1000"/>
              <a:buFont typeface="Sora"/>
              <a:buChar char="○"/>
              <a:defRPr sz="1000"/>
            </a:lvl2pPr>
            <a:lvl3pPr marL="1371600" lvl="2" indent="-292100">
              <a:lnSpc>
                <a:spcPct val="115000"/>
              </a:lnSpc>
              <a:spcBef>
                <a:spcPts val="800"/>
              </a:spcBef>
              <a:spcAft>
                <a:spcPts val="0"/>
              </a:spcAft>
              <a:buClr>
                <a:schemeClr val="lt1"/>
              </a:buClr>
              <a:buSzPts val="1000"/>
              <a:buFont typeface="Sora"/>
              <a:buChar char="■"/>
              <a:defRPr sz="1000"/>
            </a:lvl3pPr>
            <a:lvl4pPr marL="1828800" lvl="3" indent="-292100">
              <a:lnSpc>
                <a:spcPct val="115000"/>
              </a:lnSpc>
              <a:spcBef>
                <a:spcPts val="800"/>
              </a:spcBef>
              <a:spcAft>
                <a:spcPts val="0"/>
              </a:spcAft>
              <a:buClr>
                <a:schemeClr val="lt1"/>
              </a:buClr>
              <a:buSzPts val="1000"/>
              <a:buFont typeface="Sora"/>
              <a:buChar char="●"/>
              <a:defRPr sz="1000"/>
            </a:lvl4pPr>
            <a:lvl5pPr marL="2286000" lvl="4" indent="-292100">
              <a:lnSpc>
                <a:spcPct val="115000"/>
              </a:lnSpc>
              <a:spcBef>
                <a:spcPts val="800"/>
              </a:spcBef>
              <a:spcAft>
                <a:spcPts val="0"/>
              </a:spcAft>
              <a:buClr>
                <a:schemeClr val="lt1"/>
              </a:buClr>
              <a:buSzPts val="1000"/>
              <a:buFont typeface="Sora"/>
              <a:buChar char="○"/>
              <a:defRPr sz="1000"/>
            </a:lvl5pPr>
            <a:lvl6pPr marL="2743200" lvl="5" indent="-292100">
              <a:lnSpc>
                <a:spcPct val="115000"/>
              </a:lnSpc>
              <a:spcBef>
                <a:spcPts val="800"/>
              </a:spcBef>
              <a:spcAft>
                <a:spcPts val="0"/>
              </a:spcAft>
              <a:buClr>
                <a:schemeClr val="lt1"/>
              </a:buClr>
              <a:buSzPts val="1000"/>
              <a:buFont typeface="Sora"/>
              <a:buChar char="■"/>
              <a:defRPr sz="1000"/>
            </a:lvl6pPr>
            <a:lvl7pPr marL="3200400" lvl="6" indent="-292100">
              <a:lnSpc>
                <a:spcPct val="115000"/>
              </a:lnSpc>
              <a:spcBef>
                <a:spcPts val="800"/>
              </a:spcBef>
              <a:spcAft>
                <a:spcPts val="0"/>
              </a:spcAft>
              <a:buClr>
                <a:schemeClr val="lt1"/>
              </a:buClr>
              <a:buSzPts val="1000"/>
              <a:buFont typeface="Sora"/>
              <a:buChar char="●"/>
              <a:defRPr sz="1000"/>
            </a:lvl7pPr>
            <a:lvl8pPr marL="3657600" lvl="7" indent="-292100">
              <a:lnSpc>
                <a:spcPct val="115000"/>
              </a:lnSpc>
              <a:spcBef>
                <a:spcPts val="800"/>
              </a:spcBef>
              <a:spcAft>
                <a:spcPts val="0"/>
              </a:spcAft>
              <a:buClr>
                <a:schemeClr val="lt1"/>
              </a:buClr>
              <a:buSzPts val="1000"/>
              <a:buFont typeface="Sora"/>
              <a:buChar char="○"/>
              <a:defRPr sz="1000"/>
            </a:lvl8pPr>
            <a:lvl9pPr marL="4114800" lvl="8" indent="-292100">
              <a:lnSpc>
                <a:spcPct val="115000"/>
              </a:lnSpc>
              <a:spcBef>
                <a:spcPts val="800"/>
              </a:spcBef>
              <a:spcAft>
                <a:spcPts val="800"/>
              </a:spcAft>
              <a:buClr>
                <a:schemeClr val="lt1"/>
              </a:buClr>
              <a:buSzPts val="1000"/>
              <a:buFont typeface="Sora"/>
              <a:buChar char="■"/>
              <a:defRPr sz="1000"/>
            </a:lvl9pPr>
          </a:lstStyle>
          <a:p>
            <a:endParaRPr/>
          </a:p>
        </p:txBody>
      </p:sp>
      <p:sp>
        <p:nvSpPr>
          <p:cNvPr id="73" name="Google Shape;73;p3"/>
          <p:cNvSpPr txBox="1">
            <a:spLocks noGrp="1"/>
          </p:cNvSpPr>
          <p:nvPr>
            <p:ph type="title" idx="3"/>
          </p:nvPr>
        </p:nvSpPr>
        <p:spPr>
          <a:xfrm>
            <a:off x="228600" y="4774929"/>
            <a:ext cx="1939200" cy="189300"/>
          </a:xfrm>
          <a:prstGeom prst="rect">
            <a:avLst/>
          </a:prstGeom>
        </p:spPr>
        <p:txBody>
          <a:bodyPr spcFirstLastPara="1" wrap="square" lIns="0" tIns="0" rIns="0" bIns="0" anchor="ctr" anchorCtr="0">
            <a:noAutofit/>
          </a:bodyPr>
          <a:lstStyle>
            <a:lvl1pPr lvl="0">
              <a:spcBef>
                <a:spcPts val="0"/>
              </a:spcBef>
              <a:spcAft>
                <a:spcPts val="0"/>
              </a:spcAft>
              <a:buNone/>
              <a:defRPr sz="900">
                <a:solidFill>
                  <a:schemeClr val="dk2"/>
                </a:solidFill>
                <a:latin typeface="Sora"/>
                <a:ea typeface="Sora"/>
                <a:cs typeface="Sora"/>
                <a:sym typeface="Sora"/>
              </a:defRPr>
            </a:lvl1pPr>
            <a:lvl2pPr lvl="1">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2pPr>
            <a:lvl3pPr lvl="2">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3pPr>
            <a:lvl4pPr lvl="3">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4pPr>
            <a:lvl5pPr lvl="4">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5pPr>
            <a:lvl6pPr lvl="5">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6pPr>
            <a:lvl7pPr lvl="6">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7pPr>
            <a:lvl8pPr lvl="7">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8pPr>
            <a:lvl9pPr lvl="8">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Only - Alt 4">
  <p:cSld name="BLANK_1_1_1_1_1_1_1_1_1_1_2_1">
    <p:spTree>
      <p:nvGrpSpPr>
        <p:cNvPr id="1" name="Shape 432"/>
        <p:cNvGrpSpPr/>
        <p:nvPr/>
      </p:nvGrpSpPr>
      <p:grpSpPr>
        <a:xfrm>
          <a:off x="0" y="0"/>
          <a:ext cx="0" cy="0"/>
          <a:chOff x="0" y="0"/>
          <a:chExt cx="0" cy="0"/>
        </a:xfrm>
      </p:grpSpPr>
      <p:grpSp>
        <p:nvGrpSpPr>
          <p:cNvPr id="433" name="Google Shape;433;p21"/>
          <p:cNvGrpSpPr/>
          <p:nvPr/>
        </p:nvGrpSpPr>
        <p:grpSpPr>
          <a:xfrm flipH="1">
            <a:off x="3199575" y="156175"/>
            <a:ext cx="1851000" cy="1225325"/>
            <a:chOff x="461225" y="3875100"/>
            <a:chExt cx="1851000" cy="1225325"/>
          </a:xfrm>
        </p:grpSpPr>
        <p:grpSp>
          <p:nvGrpSpPr>
            <p:cNvPr id="434" name="Google Shape;434;p21"/>
            <p:cNvGrpSpPr/>
            <p:nvPr/>
          </p:nvGrpSpPr>
          <p:grpSpPr>
            <a:xfrm>
              <a:off x="461225" y="3875100"/>
              <a:ext cx="1851000" cy="114600"/>
              <a:chOff x="461225" y="3504775"/>
              <a:chExt cx="1851000" cy="114600"/>
            </a:xfrm>
          </p:grpSpPr>
          <p:sp>
            <p:nvSpPr>
              <p:cNvPr id="435" name="Google Shape;435;p21"/>
              <p:cNvSpPr/>
              <p:nvPr/>
            </p:nvSpPr>
            <p:spPr>
              <a:xfrm>
                <a:off x="461225" y="3504775"/>
                <a:ext cx="370200" cy="1146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436" name="Google Shape;436;p21"/>
              <p:cNvSpPr/>
              <p:nvPr/>
            </p:nvSpPr>
            <p:spPr>
              <a:xfrm>
                <a:off x="831425" y="3504775"/>
                <a:ext cx="370200" cy="1146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437" name="Google Shape;437;p21"/>
              <p:cNvSpPr/>
              <p:nvPr/>
            </p:nvSpPr>
            <p:spPr>
              <a:xfrm>
                <a:off x="1201625" y="3504775"/>
                <a:ext cx="370200" cy="1146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438" name="Google Shape;438;p21"/>
              <p:cNvSpPr/>
              <p:nvPr/>
            </p:nvSpPr>
            <p:spPr>
              <a:xfrm>
                <a:off x="1571825" y="3504775"/>
                <a:ext cx="370200" cy="1146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439" name="Google Shape;439;p21"/>
              <p:cNvSpPr/>
              <p:nvPr/>
            </p:nvSpPr>
            <p:spPr>
              <a:xfrm>
                <a:off x="1942025" y="3504775"/>
                <a:ext cx="370200" cy="1146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grpSp>
        <p:grpSp>
          <p:nvGrpSpPr>
            <p:cNvPr id="440" name="Google Shape;440;p21"/>
            <p:cNvGrpSpPr/>
            <p:nvPr/>
          </p:nvGrpSpPr>
          <p:grpSpPr>
            <a:xfrm>
              <a:off x="461225" y="3989700"/>
              <a:ext cx="1480800" cy="1110725"/>
              <a:chOff x="461225" y="3249175"/>
              <a:chExt cx="1480800" cy="1110725"/>
            </a:xfrm>
          </p:grpSpPr>
          <p:sp>
            <p:nvSpPr>
              <p:cNvPr id="441" name="Google Shape;441;p21"/>
              <p:cNvSpPr/>
              <p:nvPr/>
            </p:nvSpPr>
            <p:spPr>
              <a:xfrm>
                <a:off x="4612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442" name="Google Shape;442;p21"/>
              <p:cNvSpPr/>
              <p:nvPr/>
            </p:nvSpPr>
            <p:spPr>
              <a:xfrm>
                <a:off x="12016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443" name="Google Shape;443;p21"/>
              <p:cNvSpPr/>
              <p:nvPr/>
            </p:nvSpPr>
            <p:spPr>
              <a:xfrm>
                <a:off x="15718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444" name="Google Shape;444;p21"/>
              <p:cNvSpPr/>
              <p:nvPr/>
            </p:nvSpPr>
            <p:spPr>
              <a:xfrm>
                <a:off x="1201625" y="3989700"/>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grpSp>
        <p:grpSp>
          <p:nvGrpSpPr>
            <p:cNvPr id="445" name="Google Shape;445;p21"/>
            <p:cNvGrpSpPr/>
            <p:nvPr/>
          </p:nvGrpSpPr>
          <p:grpSpPr>
            <a:xfrm>
              <a:off x="831425" y="4360025"/>
              <a:ext cx="1480800" cy="370200"/>
              <a:chOff x="831425" y="3249175"/>
              <a:chExt cx="1480800" cy="370200"/>
            </a:xfrm>
          </p:grpSpPr>
          <p:sp>
            <p:nvSpPr>
              <p:cNvPr id="446" name="Google Shape;446;p21"/>
              <p:cNvSpPr/>
              <p:nvPr/>
            </p:nvSpPr>
            <p:spPr>
              <a:xfrm>
                <a:off x="8314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447" name="Google Shape;447;p21"/>
              <p:cNvSpPr/>
              <p:nvPr/>
            </p:nvSpPr>
            <p:spPr>
              <a:xfrm>
                <a:off x="12016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448" name="Google Shape;448;p21"/>
              <p:cNvSpPr/>
              <p:nvPr/>
            </p:nvSpPr>
            <p:spPr>
              <a:xfrm>
                <a:off x="15718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449" name="Google Shape;449;p21"/>
              <p:cNvSpPr/>
              <p:nvPr/>
            </p:nvSpPr>
            <p:spPr>
              <a:xfrm>
                <a:off x="19420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grpSp>
      </p:grpSp>
      <p:sp>
        <p:nvSpPr>
          <p:cNvPr id="450" name="Google Shape;450;p21"/>
          <p:cNvSpPr txBox="1">
            <a:spLocks noGrp="1"/>
          </p:cNvSpPr>
          <p:nvPr>
            <p:ph type="title"/>
          </p:nvPr>
        </p:nvSpPr>
        <p:spPr>
          <a:xfrm>
            <a:off x="38100" y="93150"/>
            <a:ext cx="1583400" cy="189300"/>
          </a:xfrm>
          <a:prstGeom prst="rect">
            <a:avLst/>
          </a:prstGeom>
        </p:spPr>
        <p:txBody>
          <a:bodyPr spcFirstLastPara="1" wrap="square" lIns="182875" tIns="91425" rIns="91425" bIns="91425" anchor="t" anchorCtr="0">
            <a:noAutofit/>
          </a:bodyPr>
          <a:lstStyle>
            <a:lvl1pPr lvl="0">
              <a:spcBef>
                <a:spcPts val="0"/>
              </a:spcBef>
              <a:spcAft>
                <a:spcPts val="0"/>
              </a:spcAft>
              <a:buNone/>
              <a:defRPr sz="900">
                <a:solidFill>
                  <a:schemeClr val="accent5"/>
                </a:solidFill>
                <a:latin typeface="Sora"/>
                <a:ea typeface="Sora"/>
                <a:cs typeface="Sora"/>
                <a:sym typeface="Sora"/>
              </a:defRPr>
            </a:lvl1pPr>
            <a:lvl2pPr lvl="1">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2pPr>
            <a:lvl3pPr lvl="2">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3pPr>
            <a:lvl4pPr lvl="3">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4pPr>
            <a:lvl5pPr lvl="4">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5pPr>
            <a:lvl6pPr lvl="5">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6pPr>
            <a:lvl7pPr lvl="6">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7pPr>
            <a:lvl8pPr lvl="7">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8pPr>
            <a:lvl9pPr lvl="8">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9pPr>
          </a:lstStyle>
          <a:p>
            <a:endParaRPr/>
          </a:p>
        </p:txBody>
      </p:sp>
      <p:sp>
        <p:nvSpPr>
          <p:cNvPr id="451" name="Google Shape;451;p21"/>
          <p:cNvSpPr/>
          <p:nvPr/>
        </p:nvSpPr>
        <p:spPr>
          <a:xfrm>
            <a:off x="5023375" y="3994875"/>
            <a:ext cx="3941541" cy="1148616"/>
          </a:xfrm>
          <a:custGeom>
            <a:avLst/>
            <a:gdLst/>
            <a:ahLst/>
            <a:cxnLst/>
            <a:rect l="l" t="t" r="r" b="b"/>
            <a:pathLst>
              <a:path w="109754" h="47273" extrusionOk="0">
                <a:moveTo>
                  <a:pt x="93188" y="0"/>
                </a:moveTo>
                <a:lnTo>
                  <a:pt x="91918" y="29"/>
                </a:lnTo>
                <a:lnTo>
                  <a:pt x="90619" y="87"/>
                </a:lnTo>
                <a:lnTo>
                  <a:pt x="89292" y="144"/>
                </a:lnTo>
                <a:lnTo>
                  <a:pt x="87906" y="260"/>
                </a:lnTo>
                <a:lnTo>
                  <a:pt x="86521" y="404"/>
                </a:lnTo>
                <a:lnTo>
                  <a:pt x="85107" y="606"/>
                </a:lnTo>
                <a:lnTo>
                  <a:pt x="83664" y="808"/>
                </a:lnTo>
                <a:lnTo>
                  <a:pt x="82163" y="1039"/>
                </a:lnTo>
                <a:lnTo>
                  <a:pt x="80663" y="1328"/>
                </a:lnTo>
                <a:lnTo>
                  <a:pt x="79162" y="1616"/>
                </a:lnTo>
                <a:lnTo>
                  <a:pt x="77604" y="1963"/>
                </a:lnTo>
                <a:lnTo>
                  <a:pt x="76045" y="2309"/>
                </a:lnTo>
                <a:lnTo>
                  <a:pt x="74458" y="2713"/>
                </a:lnTo>
                <a:lnTo>
                  <a:pt x="72842" y="3146"/>
                </a:lnTo>
                <a:lnTo>
                  <a:pt x="71226" y="3579"/>
                </a:lnTo>
                <a:lnTo>
                  <a:pt x="69581" y="4069"/>
                </a:lnTo>
                <a:lnTo>
                  <a:pt x="67907" y="4560"/>
                </a:lnTo>
                <a:lnTo>
                  <a:pt x="66233" y="5108"/>
                </a:lnTo>
                <a:lnTo>
                  <a:pt x="64559" y="5657"/>
                </a:lnTo>
                <a:lnTo>
                  <a:pt x="62856" y="6263"/>
                </a:lnTo>
                <a:lnTo>
                  <a:pt x="61154" y="6869"/>
                </a:lnTo>
                <a:lnTo>
                  <a:pt x="59422" y="7504"/>
                </a:lnTo>
                <a:lnTo>
                  <a:pt x="57690" y="8167"/>
                </a:lnTo>
                <a:lnTo>
                  <a:pt x="55959" y="8860"/>
                </a:lnTo>
                <a:lnTo>
                  <a:pt x="54227" y="9582"/>
                </a:lnTo>
                <a:lnTo>
                  <a:pt x="52467" y="10332"/>
                </a:lnTo>
                <a:lnTo>
                  <a:pt x="50735" y="11082"/>
                </a:lnTo>
                <a:lnTo>
                  <a:pt x="48975" y="11890"/>
                </a:lnTo>
                <a:lnTo>
                  <a:pt x="47214" y="12698"/>
                </a:lnTo>
                <a:lnTo>
                  <a:pt x="45454" y="13535"/>
                </a:lnTo>
                <a:lnTo>
                  <a:pt x="43694" y="14401"/>
                </a:lnTo>
                <a:lnTo>
                  <a:pt x="41933" y="15296"/>
                </a:lnTo>
                <a:lnTo>
                  <a:pt x="40230" y="16190"/>
                </a:lnTo>
                <a:lnTo>
                  <a:pt x="38528" y="17085"/>
                </a:lnTo>
                <a:lnTo>
                  <a:pt x="36825" y="18009"/>
                </a:lnTo>
                <a:lnTo>
                  <a:pt x="35122" y="18961"/>
                </a:lnTo>
                <a:lnTo>
                  <a:pt x="33477" y="19913"/>
                </a:lnTo>
                <a:lnTo>
                  <a:pt x="31832" y="20895"/>
                </a:lnTo>
                <a:lnTo>
                  <a:pt x="30187" y="21876"/>
                </a:lnTo>
                <a:lnTo>
                  <a:pt x="28600" y="22857"/>
                </a:lnTo>
                <a:lnTo>
                  <a:pt x="27013" y="23867"/>
                </a:lnTo>
                <a:lnTo>
                  <a:pt x="25454" y="24877"/>
                </a:lnTo>
                <a:lnTo>
                  <a:pt x="23925" y="25887"/>
                </a:lnTo>
                <a:lnTo>
                  <a:pt x="22395" y="26926"/>
                </a:lnTo>
                <a:lnTo>
                  <a:pt x="20923" y="27965"/>
                </a:lnTo>
                <a:lnTo>
                  <a:pt x="19480" y="29004"/>
                </a:lnTo>
                <a:lnTo>
                  <a:pt x="18037" y="30072"/>
                </a:lnTo>
                <a:lnTo>
                  <a:pt x="16652" y="31111"/>
                </a:lnTo>
                <a:lnTo>
                  <a:pt x="15354" y="32150"/>
                </a:lnTo>
                <a:lnTo>
                  <a:pt x="14084" y="33160"/>
                </a:lnTo>
                <a:lnTo>
                  <a:pt x="12843" y="34199"/>
                </a:lnTo>
                <a:lnTo>
                  <a:pt x="11631" y="35209"/>
                </a:lnTo>
                <a:lnTo>
                  <a:pt x="10447" y="36248"/>
                </a:lnTo>
                <a:lnTo>
                  <a:pt x="9293" y="37258"/>
                </a:lnTo>
                <a:lnTo>
                  <a:pt x="8196" y="38297"/>
                </a:lnTo>
                <a:lnTo>
                  <a:pt x="7129" y="39307"/>
                </a:lnTo>
                <a:lnTo>
                  <a:pt x="6090" y="40317"/>
                </a:lnTo>
                <a:lnTo>
                  <a:pt x="5108" y="41327"/>
                </a:lnTo>
                <a:lnTo>
                  <a:pt x="4156" y="42337"/>
                </a:lnTo>
                <a:lnTo>
                  <a:pt x="3233" y="43347"/>
                </a:lnTo>
                <a:lnTo>
                  <a:pt x="2367" y="44357"/>
                </a:lnTo>
                <a:lnTo>
                  <a:pt x="1530" y="45339"/>
                </a:lnTo>
                <a:lnTo>
                  <a:pt x="751" y="46320"/>
                </a:lnTo>
                <a:lnTo>
                  <a:pt x="0" y="47272"/>
                </a:lnTo>
                <a:lnTo>
                  <a:pt x="76016" y="47272"/>
                </a:lnTo>
                <a:lnTo>
                  <a:pt x="78152" y="45916"/>
                </a:lnTo>
                <a:lnTo>
                  <a:pt x="80230" y="44531"/>
                </a:lnTo>
                <a:lnTo>
                  <a:pt x="82250" y="43145"/>
                </a:lnTo>
                <a:lnTo>
                  <a:pt x="84241" y="41731"/>
                </a:lnTo>
                <a:lnTo>
                  <a:pt x="86146" y="40317"/>
                </a:lnTo>
                <a:lnTo>
                  <a:pt x="88022" y="38903"/>
                </a:lnTo>
                <a:lnTo>
                  <a:pt x="89840" y="37460"/>
                </a:lnTo>
                <a:lnTo>
                  <a:pt x="91572" y="36046"/>
                </a:lnTo>
                <a:lnTo>
                  <a:pt x="93245" y="34603"/>
                </a:lnTo>
                <a:lnTo>
                  <a:pt x="94862" y="33160"/>
                </a:lnTo>
                <a:lnTo>
                  <a:pt x="96420" y="31717"/>
                </a:lnTo>
                <a:lnTo>
                  <a:pt x="97892" y="30303"/>
                </a:lnTo>
                <a:lnTo>
                  <a:pt x="99277" y="28860"/>
                </a:lnTo>
                <a:lnTo>
                  <a:pt x="100605" y="27446"/>
                </a:lnTo>
                <a:lnTo>
                  <a:pt x="101846" y="26060"/>
                </a:lnTo>
                <a:lnTo>
                  <a:pt x="103000" y="24646"/>
                </a:lnTo>
                <a:lnTo>
                  <a:pt x="104068" y="23290"/>
                </a:lnTo>
                <a:lnTo>
                  <a:pt x="105049" y="21934"/>
                </a:lnTo>
                <a:lnTo>
                  <a:pt x="105944" y="20606"/>
                </a:lnTo>
                <a:lnTo>
                  <a:pt x="106752" y="19307"/>
                </a:lnTo>
                <a:lnTo>
                  <a:pt x="107444" y="18037"/>
                </a:lnTo>
                <a:lnTo>
                  <a:pt x="107791" y="17431"/>
                </a:lnTo>
                <a:lnTo>
                  <a:pt x="108079" y="16796"/>
                </a:lnTo>
                <a:lnTo>
                  <a:pt x="108339" y="16190"/>
                </a:lnTo>
                <a:lnTo>
                  <a:pt x="108599" y="15584"/>
                </a:lnTo>
                <a:lnTo>
                  <a:pt x="108830" y="15007"/>
                </a:lnTo>
                <a:lnTo>
                  <a:pt x="109032" y="14401"/>
                </a:lnTo>
                <a:lnTo>
                  <a:pt x="109205" y="13824"/>
                </a:lnTo>
                <a:lnTo>
                  <a:pt x="109349" y="13218"/>
                </a:lnTo>
                <a:lnTo>
                  <a:pt x="109493" y="12670"/>
                </a:lnTo>
                <a:lnTo>
                  <a:pt x="109609" y="12092"/>
                </a:lnTo>
                <a:lnTo>
                  <a:pt x="109667" y="11544"/>
                </a:lnTo>
                <a:lnTo>
                  <a:pt x="109724" y="10996"/>
                </a:lnTo>
                <a:lnTo>
                  <a:pt x="109753" y="10447"/>
                </a:lnTo>
                <a:lnTo>
                  <a:pt x="109753" y="9928"/>
                </a:lnTo>
                <a:lnTo>
                  <a:pt x="109753" y="9437"/>
                </a:lnTo>
                <a:lnTo>
                  <a:pt x="109695" y="8918"/>
                </a:lnTo>
                <a:lnTo>
                  <a:pt x="109609" y="8427"/>
                </a:lnTo>
                <a:lnTo>
                  <a:pt x="109522" y="7965"/>
                </a:lnTo>
                <a:lnTo>
                  <a:pt x="109378" y="7504"/>
                </a:lnTo>
                <a:lnTo>
                  <a:pt x="109234" y="7042"/>
                </a:lnTo>
                <a:lnTo>
                  <a:pt x="109060" y="6609"/>
                </a:lnTo>
                <a:lnTo>
                  <a:pt x="108858" y="6176"/>
                </a:lnTo>
                <a:lnTo>
                  <a:pt x="108656" y="5801"/>
                </a:lnTo>
                <a:lnTo>
                  <a:pt x="108426" y="5426"/>
                </a:lnTo>
                <a:lnTo>
                  <a:pt x="108195" y="5079"/>
                </a:lnTo>
                <a:lnTo>
                  <a:pt x="107935" y="4733"/>
                </a:lnTo>
                <a:lnTo>
                  <a:pt x="107646" y="4416"/>
                </a:lnTo>
                <a:lnTo>
                  <a:pt x="107358" y="4098"/>
                </a:lnTo>
                <a:lnTo>
                  <a:pt x="107011" y="3810"/>
                </a:lnTo>
                <a:lnTo>
                  <a:pt x="106694" y="3492"/>
                </a:lnTo>
                <a:lnTo>
                  <a:pt x="106319" y="3232"/>
                </a:lnTo>
                <a:lnTo>
                  <a:pt x="105944" y="2944"/>
                </a:lnTo>
                <a:lnTo>
                  <a:pt x="105568" y="2684"/>
                </a:lnTo>
                <a:lnTo>
                  <a:pt x="105164" y="2453"/>
                </a:lnTo>
                <a:lnTo>
                  <a:pt x="104732" y="2222"/>
                </a:lnTo>
                <a:lnTo>
                  <a:pt x="104270" y="1991"/>
                </a:lnTo>
                <a:lnTo>
                  <a:pt x="103808" y="1789"/>
                </a:lnTo>
                <a:lnTo>
                  <a:pt x="103317" y="1587"/>
                </a:lnTo>
                <a:lnTo>
                  <a:pt x="102307" y="1212"/>
                </a:lnTo>
                <a:lnTo>
                  <a:pt x="101211" y="895"/>
                </a:lnTo>
                <a:lnTo>
                  <a:pt x="100027" y="635"/>
                </a:lnTo>
                <a:lnTo>
                  <a:pt x="98815" y="404"/>
                </a:lnTo>
                <a:lnTo>
                  <a:pt x="97517" y="231"/>
                </a:lnTo>
                <a:lnTo>
                  <a:pt x="96131" y="116"/>
                </a:lnTo>
                <a:lnTo>
                  <a:pt x="94688" y="29"/>
                </a:lnTo>
                <a:lnTo>
                  <a:pt x="93188" y="0"/>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u="sng">
              <a:solidFill>
                <a:schemeClr val="lt1"/>
              </a:solidFill>
              <a:latin typeface="Sora"/>
              <a:ea typeface="Sora"/>
              <a:cs typeface="Sora"/>
              <a:sym typeface="Sora"/>
            </a:endParaRPr>
          </a:p>
        </p:txBody>
      </p:sp>
      <p:sp>
        <p:nvSpPr>
          <p:cNvPr id="452" name="Google Shape;452;p21"/>
          <p:cNvSpPr/>
          <p:nvPr/>
        </p:nvSpPr>
        <p:spPr>
          <a:xfrm rot="5400000">
            <a:off x="6364434" y="2363929"/>
            <a:ext cx="912991" cy="4646142"/>
          </a:xfrm>
          <a:custGeom>
            <a:avLst/>
            <a:gdLst/>
            <a:ahLst/>
            <a:cxnLst/>
            <a:rect l="l" t="t" r="r" b="b"/>
            <a:pathLst>
              <a:path w="39886" h="93762" fill="none" extrusionOk="0">
                <a:moveTo>
                  <a:pt x="39886" y="0"/>
                </a:moveTo>
                <a:lnTo>
                  <a:pt x="7330" y="0"/>
                </a:lnTo>
                <a:lnTo>
                  <a:pt x="7330" y="0"/>
                </a:lnTo>
                <a:lnTo>
                  <a:pt x="6362" y="3051"/>
                </a:lnTo>
                <a:lnTo>
                  <a:pt x="5470" y="6176"/>
                </a:lnTo>
                <a:lnTo>
                  <a:pt x="4614" y="9413"/>
                </a:lnTo>
                <a:lnTo>
                  <a:pt x="3832" y="12725"/>
                </a:lnTo>
                <a:lnTo>
                  <a:pt x="3088" y="16148"/>
                </a:lnTo>
                <a:lnTo>
                  <a:pt x="2456" y="19608"/>
                </a:lnTo>
                <a:lnTo>
                  <a:pt x="1860" y="23143"/>
                </a:lnTo>
                <a:lnTo>
                  <a:pt x="1340" y="26715"/>
                </a:lnTo>
                <a:lnTo>
                  <a:pt x="1340" y="26715"/>
                </a:lnTo>
                <a:lnTo>
                  <a:pt x="930" y="29989"/>
                </a:lnTo>
                <a:lnTo>
                  <a:pt x="633" y="33263"/>
                </a:lnTo>
                <a:lnTo>
                  <a:pt x="372" y="36463"/>
                </a:lnTo>
                <a:lnTo>
                  <a:pt x="186" y="39625"/>
                </a:lnTo>
                <a:lnTo>
                  <a:pt x="37" y="42714"/>
                </a:lnTo>
                <a:lnTo>
                  <a:pt x="0" y="45802"/>
                </a:lnTo>
                <a:lnTo>
                  <a:pt x="0" y="48778"/>
                </a:lnTo>
                <a:lnTo>
                  <a:pt x="112" y="51755"/>
                </a:lnTo>
                <a:lnTo>
                  <a:pt x="223" y="54620"/>
                </a:lnTo>
                <a:lnTo>
                  <a:pt x="447" y="57448"/>
                </a:lnTo>
                <a:lnTo>
                  <a:pt x="707" y="60201"/>
                </a:lnTo>
                <a:lnTo>
                  <a:pt x="1042" y="62843"/>
                </a:lnTo>
                <a:lnTo>
                  <a:pt x="1414" y="65447"/>
                </a:lnTo>
                <a:lnTo>
                  <a:pt x="1860" y="67940"/>
                </a:lnTo>
                <a:lnTo>
                  <a:pt x="2381" y="70358"/>
                </a:lnTo>
                <a:lnTo>
                  <a:pt x="2939" y="72665"/>
                </a:lnTo>
                <a:lnTo>
                  <a:pt x="3535" y="74898"/>
                </a:lnTo>
                <a:lnTo>
                  <a:pt x="4204" y="77018"/>
                </a:lnTo>
                <a:lnTo>
                  <a:pt x="4949" y="79028"/>
                </a:lnTo>
                <a:lnTo>
                  <a:pt x="5321" y="79995"/>
                </a:lnTo>
                <a:lnTo>
                  <a:pt x="5693" y="80925"/>
                </a:lnTo>
                <a:lnTo>
                  <a:pt x="6102" y="81855"/>
                </a:lnTo>
                <a:lnTo>
                  <a:pt x="6549" y="82748"/>
                </a:lnTo>
                <a:lnTo>
                  <a:pt x="6958" y="83567"/>
                </a:lnTo>
                <a:lnTo>
                  <a:pt x="7404" y="84385"/>
                </a:lnTo>
                <a:lnTo>
                  <a:pt x="7851" y="85204"/>
                </a:lnTo>
                <a:lnTo>
                  <a:pt x="8334" y="85948"/>
                </a:lnTo>
                <a:lnTo>
                  <a:pt x="8818" y="86692"/>
                </a:lnTo>
                <a:lnTo>
                  <a:pt x="9302" y="87362"/>
                </a:lnTo>
                <a:lnTo>
                  <a:pt x="9786" y="88032"/>
                </a:lnTo>
                <a:lnTo>
                  <a:pt x="10306" y="88664"/>
                </a:lnTo>
                <a:lnTo>
                  <a:pt x="10827" y="89259"/>
                </a:lnTo>
                <a:lnTo>
                  <a:pt x="11385" y="89818"/>
                </a:lnTo>
                <a:lnTo>
                  <a:pt x="11906" y="90338"/>
                </a:lnTo>
                <a:lnTo>
                  <a:pt x="12464" y="90822"/>
                </a:lnTo>
                <a:lnTo>
                  <a:pt x="13060" y="91306"/>
                </a:lnTo>
                <a:lnTo>
                  <a:pt x="13618" y="91715"/>
                </a:lnTo>
                <a:lnTo>
                  <a:pt x="14213" y="92087"/>
                </a:lnTo>
                <a:lnTo>
                  <a:pt x="14808" y="92422"/>
                </a:lnTo>
                <a:lnTo>
                  <a:pt x="15404" y="92757"/>
                </a:lnTo>
                <a:lnTo>
                  <a:pt x="16036" y="93017"/>
                </a:lnTo>
                <a:lnTo>
                  <a:pt x="16669" y="93241"/>
                </a:lnTo>
                <a:lnTo>
                  <a:pt x="17301" y="93427"/>
                </a:lnTo>
                <a:lnTo>
                  <a:pt x="17971" y="93575"/>
                </a:lnTo>
                <a:lnTo>
                  <a:pt x="18604" y="93687"/>
                </a:lnTo>
                <a:lnTo>
                  <a:pt x="18604" y="93687"/>
                </a:lnTo>
                <a:lnTo>
                  <a:pt x="19311" y="93762"/>
                </a:lnTo>
                <a:lnTo>
                  <a:pt x="20017" y="93762"/>
                </a:lnTo>
                <a:lnTo>
                  <a:pt x="20017" y="93762"/>
                </a:lnTo>
                <a:lnTo>
                  <a:pt x="20650" y="93762"/>
                </a:lnTo>
                <a:lnTo>
                  <a:pt x="21320" y="93687"/>
                </a:lnTo>
                <a:lnTo>
                  <a:pt x="21952" y="93613"/>
                </a:lnTo>
                <a:lnTo>
                  <a:pt x="22622" y="93464"/>
                </a:lnTo>
                <a:lnTo>
                  <a:pt x="23254" y="93315"/>
                </a:lnTo>
                <a:lnTo>
                  <a:pt x="23924" y="93092"/>
                </a:lnTo>
                <a:lnTo>
                  <a:pt x="24557" y="92831"/>
                </a:lnTo>
                <a:lnTo>
                  <a:pt x="25189" y="92571"/>
                </a:lnTo>
                <a:lnTo>
                  <a:pt x="25859" y="92236"/>
                </a:lnTo>
                <a:lnTo>
                  <a:pt x="26491" y="91901"/>
                </a:lnTo>
                <a:lnTo>
                  <a:pt x="27124" y="91529"/>
                </a:lnTo>
                <a:lnTo>
                  <a:pt x="27794" y="91083"/>
                </a:lnTo>
                <a:lnTo>
                  <a:pt x="28426" y="90636"/>
                </a:lnTo>
                <a:lnTo>
                  <a:pt x="29059" y="90152"/>
                </a:lnTo>
                <a:lnTo>
                  <a:pt x="29691" y="89632"/>
                </a:lnTo>
                <a:lnTo>
                  <a:pt x="30324" y="89073"/>
                </a:lnTo>
                <a:lnTo>
                  <a:pt x="30956" y="88515"/>
                </a:lnTo>
                <a:lnTo>
                  <a:pt x="31589" y="87883"/>
                </a:lnTo>
                <a:lnTo>
                  <a:pt x="32221" y="87250"/>
                </a:lnTo>
                <a:lnTo>
                  <a:pt x="32817" y="86581"/>
                </a:lnTo>
                <a:lnTo>
                  <a:pt x="33449" y="85874"/>
                </a:lnTo>
                <a:lnTo>
                  <a:pt x="34045" y="85129"/>
                </a:lnTo>
                <a:lnTo>
                  <a:pt x="35272" y="83567"/>
                </a:lnTo>
                <a:lnTo>
                  <a:pt x="36463" y="81892"/>
                </a:lnTo>
                <a:lnTo>
                  <a:pt x="37616" y="80107"/>
                </a:lnTo>
                <a:lnTo>
                  <a:pt x="38770" y="78209"/>
                </a:lnTo>
                <a:lnTo>
                  <a:pt x="39886" y="76200"/>
                </a:lnTo>
                <a:lnTo>
                  <a:pt x="39886" y="0"/>
                </a:lnTo>
                <a:lnTo>
                  <a:pt x="39886" y="0"/>
                </a:lnTo>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latin typeface="Sora"/>
              <a:ea typeface="Sora"/>
              <a:cs typeface="Sora"/>
              <a:sym typeface="Sora"/>
            </a:endParaRPr>
          </a:p>
        </p:txBody>
      </p:sp>
      <p:sp>
        <p:nvSpPr>
          <p:cNvPr id="453" name="Google Shape;453;p21"/>
          <p:cNvSpPr txBox="1">
            <a:spLocks noGrp="1"/>
          </p:cNvSpPr>
          <p:nvPr>
            <p:ph type="title" idx="2"/>
          </p:nvPr>
        </p:nvSpPr>
        <p:spPr>
          <a:xfrm>
            <a:off x="115025" y="502775"/>
            <a:ext cx="3941700" cy="1200600"/>
          </a:xfrm>
          <a:prstGeom prst="rect">
            <a:avLst/>
          </a:prstGeom>
        </p:spPr>
        <p:txBody>
          <a:bodyPr spcFirstLastPara="1" wrap="square" lIns="91425" tIns="91425" rIns="91425" bIns="91425" anchor="t" anchorCtr="0">
            <a:spAutoFit/>
          </a:bodyPr>
          <a:lstStyle>
            <a:lvl1pPr lvl="0">
              <a:lnSpc>
                <a:spcPct val="90000"/>
              </a:lnSpc>
              <a:spcBef>
                <a:spcPts val="0"/>
              </a:spcBef>
              <a:spcAft>
                <a:spcPts val="0"/>
              </a:spcAft>
              <a:buNone/>
              <a:defRPr sz="3600"/>
            </a:lvl1pPr>
            <a:lvl2pPr lvl="1">
              <a:lnSpc>
                <a:spcPct val="115000"/>
              </a:lnSpc>
              <a:spcBef>
                <a:spcPts val="0"/>
              </a:spcBef>
              <a:spcAft>
                <a:spcPts val="0"/>
              </a:spcAft>
              <a:buNone/>
              <a:defRPr sz="3600"/>
            </a:lvl2pPr>
            <a:lvl3pPr lvl="2">
              <a:lnSpc>
                <a:spcPct val="115000"/>
              </a:lnSpc>
              <a:spcBef>
                <a:spcPts val="0"/>
              </a:spcBef>
              <a:spcAft>
                <a:spcPts val="0"/>
              </a:spcAft>
              <a:buNone/>
              <a:defRPr sz="3600"/>
            </a:lvl3pPr>
            <a:lvl4pPr lvl="3">
              <a:lnSpc>
                <a:spcPct val="115000"/>
              </a:lnSpc>
              <a:spcBef>
                <a:spcPts val="0"/>
              </a:spcBef>
              <a:spcAft>
                <a:spcPts val="0"/>
              </a:spcAft>
              <a:buNone/>
              <a:defRPr sz="3600"/>
            </a:lvl4pPr>
            <a:lvl5pPr lvl="4">
              <a:lnSpc>
                <a:spcPct val="115000"/>
              </a:lnSpc>
              <a:spcBef>
                <a:spcPts val="0"/>
              </a:spcBef>
              <a:spcAft>
                <a:spcPts val="0"/>
              </a:spcAft>
              <a:buNone/>
              <a:defRPr sz="3600"/>
            </a:lvl5pPr>
            <a:lvl6pPr lvl="5">
              <a:lnSpc>
                <a:spcPct val="115000"/>
              </a:lnSpc>
              <a:spcBef>
                <a:spcPts val="0"/>
              </a:spcBef>
              <a:spcAft>
                <a:spcPts val="0"/>
              </a:spcAft>
              <a:buNone/>
              <a:defRPr sz="3600"/>
            </a:lvl6pPr>
            <a:lvl7pPr lvl="6">
              <a:lnSpc>
                <a:spcPct val="115000"/>
              </a:lnSpc>
              <a:spcBef>
                <a:spcPts val="0"/>
              </a:spcBef>
              <a:spcAft>
                <a:spcPts val="0"/>
              </a:spcAft>
              <a:buNone/>
              <a:defRPr sz="3600"/>
            </a:lvl7pPr>
            <a:lvl8pPr lvl="7">
              <a:lnSpc>
                <a:spcPct val="115000"/>
              </a:lnSpc>
              <a:spcBef>
                <a:spcPts val="0"/>
              </a:spcBef>
              <a:spcAft>
                <a:spcPts val="0"/>
              </a:spcAft>
              <a:buNone/>
              <a:defRPr sz="3600"/>
            </a:lvl8pPr>
            <a:lvl9pPr lvl="8">
              <a:lnSpc>
                <a:spcPct val="115000"/>
              </a:lnSpc>
              <a:spcBef>
                <a:spcPts val="0"/>
              </a:spcBef>
              <a:spcAft>
                <a:spcPts val="0"/>
              </a:spcAft>
              <a:buNone/>
              <a:defRPr sz="3600"/>
            </a:lvl9pPr>
          </a:lstStyle>
          <a:p>
            <a:endParaRPr/>
          </a:p>
        </p:txBody>
      </p:sp>
      <p:sp>
        <p:nvSpPr>
          <p:cNvPr id="454" name="Google Shape;454;p21"/>
          <p:cNvSpPr/>
          <p:nvPr/>
        </p:nvSpPr>
        <p:spPr>
          <a:xfrm>
            <a:off x="1643225" y="-725"/>
            <a:ext cx="5761425" cy="711800"/>
          </a:xfrm>
          <a:custGeom>
            <a:avLst/>
            <a:gdLst/>
            <a:ahLst/>
            <a:cxnLst/>
            <a:rect l="l" t="t" r="r" b="b"/>
            <a:pathLst>
              <a:path w="230457" h="28472" extrusionOk="0">
                <a:moveTo>
                  <a:pt x="0" y="0"/>
                </a:moveTo>
                <a:lnTo>
                  <a:pt x="230457" y="28472"/>
                </a:lnTo>
                <a:lnTo>
                  <a:pt x="220381" y="20"/>
                </a:lnTo>
                <a:close/>
              </a:path>
            </a:pathLst>
          </a:custGeom>
          <a:solidFill>
            <a:schemeClr val="lt1"/>
          </a:solidFill>
          <a:ln>
            <a:noFill/>
          </a:ln>
        </p:spPr>
        <p:txBody>
          <a:bodyPr/>
          <a:lstStyle/>
          <a:p>
            <a:endParaRPr lang="en-AU"/>
          </a:p>
        </p:txBody>
      </p:sp>
      <p:sp>
        <p:nvSpPr>
          <p:cNvPr id="455" name="Google Shape;455;p21"/>
          <p:cNvSpPr/>
          <p:nvPr/>
        </p:nvSpPr>
        <p:spPr>
          <a:xfrm>
            <a:off x="7140700" y="-1350"/>
            <a:ext cx="2003375" cy="714225"/>
          </a:xfrm>
          <a:custGeom>
            <a:avLst/>
            <a:gdLst/>
            <a:ahLst/>
            <a:cxnLst/>
            <a:rect l="l" t="t" r="r" b="b"/>
            <a:pathLst>
              <a:path w="80135" h="28569" extrusionOk="0">
                <a:moveTo>
                  <a:pt x="10558" y="28569"/>
                </a:moveTo>
                <a:lnTo>
                  <a:pt x="67491" y="18220"/>
                </a:lnTo>
                <a:lnTo>
                  <a:pt x="80135" y="0"/>
                </a:lnTo>
                <a:lnTo>
                  <a:pt x="0" y="45"/>
                </a:lnTo>
                <a:close/>
              </a:path>
            </a:pathLst>
          </a:custGeom>
          <a:gradFill>
            <a:gsLst>
              <a:gs pos="0">
                <a:schemeClr val="accent2"/>
              </a:gs>
              <a:gs pos="21000">
                <a:schemeClr val="lt2"/>
              </a:gs>
              <a:gs pos="49000">
                <a:schemeClr val="accent1"/>
              </a:gs>
              <a:gs pos="75000">
                <a:schemeClr val="accent3"/>
              </a:gs>
              <a:gs pos="100000">
                <a:schemeClr val="accent4"/>
              </a:gs>
            </a:gsLst>
            <a:lin ang="0" scaled="0"/>
          </a:gradFill>
          <a:ln>
            <a:noFill/>
          </a:ln>
          <a:effectLst>
            <a:outerShdw blurRad="314325" dist="28575" dir="5400000" algn="bl" rotWithShape="0">
              <a:schemeClr val="accent4">
                <a:alpha val="24000"/>
              </a:schemeClr>
            </a:outerShdw>
          </a:effectLst>
        </p:spPr>
        <p:txBody>
          <a:bodyPr/>
          <a:lstStyle/>
          <a:p>
            <a:endParaRPr lang="en-AU"/>
          </a:p>
        </p:txBody>
      </p:sp>
      <p:sp>
        <p:nvSpPr>
          <p:cNvPr id="456" name="Google Shape;456;p21"/>
          <p:cNvSpPr txBox="1">
            <a:spLocks noGrp="1"/>
          </p:cNvSpPr>
          <p:nvPr>
            <p:ph type="title" idx="3"/>
          </p:nvPr>
        </p:nvSpPr>
        <p:spPr>
          <a:xfrm>
            <a:off x="228600" y="4774929"/>
            <a:ext cx="1939200" cy="189300"/>
          </a:xfrm>
          <a:prstGeom prst="rect">
            <a:avLst/>
          </a:prstGeom>
        </p:spPr>
        <p:txBody>
          <a:bodyPr spcFirstLastPara="1" wrap="square" lIns="0" tIns="0" rIns="0" bIns="0" anchor="ctr" anchorCtr="0">
            <a:noAutofit/>
          </a:bodyPr>
          <a:lstStyle>
            <a:lvl1pPr lvl="0">
              <a:spcBef>
                <a:spcPts val="0"/>
              </a:spcBef>
              <a:spcAft>
                <a:spcPts val="0"/>
              </a:spcAft>
              <a:buNone/>
              <a:defRPr sz="900">
                <a:solidFill>
                  <a:schemeClr val="accent5"/>
                </a:solidFill>
                <a:latin typeface="Sora"/>
                <a:ea typeface="Sora"/>
                <a:cs typeface="Sora"/>
                <a:sym typeface="Sora"/>
              </a:defRPr>
            </a:lvl1pPr>
            <a:lvl2pPr lvl="1">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2pPr>
            <a:lvl3pPr lvl="2">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3pPr>
            <a:lvl4pPr lvl="3">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4pPr>
            <a:lvl5pPr lvl="4">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5pPr>
            <a:lvl6pPr lvl="5">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6pPr>
            <a:lvl7pPr lvl="6">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7pPr>
            <a:lvl8pPr lvl="7">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8pPr>
            <a:lvl9pPr lvl="8">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9pPr>
          </a:lstStyle>
          <a:p>
            <a:endParaRPr/>
          </a:p>
        </p:txBody>
      </p:sp>
    </p:spTree>
  </p:cSld>
  <p:clrMapOvr>
    <a:masterClrMapping/>
  </p:clrMapOvr>
  <p:extLst>
    <p:ext uri="{DCECCB84-F9BA-43D5-87BE-67443E8EF086}">
      <p15:sldGuideLst xmlns:p15="http://schemas.microsoft.com/office/powerpoint/2012/main">
        <p15:guide id="1" orient="horz" pos="317">
          <p15:clr>
            <a:srgbClr val="E46962"/>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Steps">
  <p:cSld name="BLANK_1_1_1_1_1_1_1_1_1_1_2_1_1">
    <p:spTree>
      <p:nvGrpSpPr>
        <p:cNvPr id="1" name="Shape 457"/>
        <p:cNvGrpSpPr/>
        <p:nvPr/>
      </p:nvGrpSpPr>
      <p:grpSpPr>
        <a:xfrm>
          <a:off x="0" y="0"/>
          <a:ext cx="0" cy="0"/>
          <a:chOff x="0" y="0"/>
          <a:chExt cx="0" cy="0"/>
        </a:xfrm>
      </p:grpSpPr>
      <p:grpSp>
        <p:nvGrpSpPr>
          <p:cNvPr id="458" name="Google Shape;458;p22"/>
          <p:cNvGrpSpPr/>
          <p:nvPr/>
        </p:nvGrpSpPr>
        <p:grpSpPr>
          <a:xfrm flipH="1">
            <a:off x="3199575" y="156175"/>
            <a:ext cx="1851000" cy="1225325"/>
            <a:chOff x="461225" y="3875100"/>
            <a:chExt cx="1851000" cy="1225325"/>
          </a:xfrm>
        </p:grpSpPr>
        <p:grpSp>
          <p:nvGrpSpPr>
            <p:cNvPr id="459" name="Google Shape;459;p22"/>
            <p:cNvGrpSpPr/>
            <p:nvPr/>
          </p:nvGrpSpPr>
          <p:grpSpPr>
            <a:xfrm>
              <a:off x="461225" y="3875100"/>
              <a:ext cx="1851000" cy="114600"/>
              <a:chOff x="461225" y="3504775"/>
              <a:chExt cx="1851000" cy="114600"/>
            </a:xfrm>
          </p:grpSpPr>
          <p:sp>
            <p:nvSpPr>
              <p:cNvPr id="460" name="Google Shape;460;p22"/>
              <p:cNvSpPr/>
              <p:nvPr/>
            </p:nvSpPr>
            <p:spPr>
              <a:xfrm>
                <a:off x="461225" y="3504775"/>
                <a:ext cx="370200" cy="1146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461" name="Google Shape;461;p22"/>
              <p:cNvSpPr/>
              <p:nvPr/>
            </p:nvSpPr>
            <p:spPr>
              <a:xfrm>
                <a:off x="831425" y="3504775"/>
                <a:ext cx="370200" cy="1146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462" name="Google Shape;462;p22"/>
              <p:cNvSpPr/>
              <p:nvPr/>
            </p:nvSpPr>
            <p:spPr>
              <a:xfrm>
                <a:off x="1201625" y="3504775"/>
                <a:ext cx="370200" cy="1146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463" name="Google Shape;463;p22"/>
              <p:cNvSpPr/>
              <p:nvPr/>
            </p:nvSpPr>
            <p:spPr>
              <a:xfrm>
                <a:off x="1571825" y="3504775"/>
                <a:ext cx="370200" cy="1146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464" name="Google Shape;464;p22"/>
              <p:cNvSpPr/>
              <p:nvPr/>
            </p:nvSpPr>
            <p:spPr>
              <a:xfrm>
                <a:off x="1942025" y="3504775"/>
                <a:ext cx="370200" cy="1146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grpSp>
        <p:grpSp>
          <p:nvGrpSpPr>
            <p:cNvPr id="465" name="Google Shape;465;p22"/>
            <p:cNvGrpSpPr/>
            <p:nvPr/>
          </p:nvGrpSpPr>
          <p:grpSpPr>
            <a:xfrm>
              <a:off x="461225" y="3989700"/>
              <a:ext cx="1480800" cy="1110725"/>
              <a:chOff x="461225" y="3249175"/>
              <a:chExt cx="1480800" cy="1110725"/>
            </a:xfrm>
          </p:grpSpPr>
          <p:sp>
            <p:nvSpPr>
              <p:cNvPr id="466" name="Google Shape;466;p22"/>
              <p:cNvSpPr/>
              <p:nvPr/>
            </p:nvSpPr>
            <p:spPr>
              <a:xfrm>
                <a:off x="4612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467" name="Google Shape;467;p22"/>
              <p:cNvSpPr/>
              <p:nvPr/>
            </p:nvSpPr>
            <p:spPr>
              <a:xfrm>
                <a:off x="12016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468" name="Google Shape;468;p22"/>
              <p:cNvSpPr/>
              <p:nvPr/>
            </p:nvSpPr>
            <p:spPr>
              <a:xfrm>
                <a:off x="15718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469" name="Google Shape;469;p22"/>
              <p:cNvSpPr/>
              <p:nvPr/>
            </p:nvSpPr>
            <p:spPr>
              <a:xfrm>
                <a:off x="1201625" y="3989700"/>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grpSp>
        <p:grpSp>
          <p:nvGrpSpPr>
            <p:cNvPr id="470" name="Google Shape;470;p22"/>
            <p:cNvGrpSpPr/>
            <p:nvPr/>
          </p:nvGrpSpPr>
          <p:grpSpPr>
            <a:xfrm>
              <a:off x="831425" y="4360025"/>
              <a:ext cx="1480800" cy="370200"/>
              <a:chOff x="831425" y="3249175"/>
              <a:chExt cx="1480800" cy="370200"/>
            </a:xfrm>
          </p:grpSpPr>
          <p:sp>
            <p:nvSpPr>
              <p:cNvPr id="471" name="Google Shape;471;p22"/>
              <p:cNvSpPr/>
              <p:nvPr/>
            </p:nvSpPr>
            <p:spPr>
              <a:xfrm>
                <a:off x="8314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472" name="Google Shape;472;p22"/>
              <p:cNvSpPr/>
              <p:nvPr/>
            </p:nvSpPr>
            <p:spPr>
              <a:xfrm>
                <a:off x="12016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473" name="Google Shape;473;p22"/>
              <p:cNvSpPr/>
              <p:nvPr/>
            </p:nvSpPr>
            <p:spPr>
              <a:xfrm>
                <a:off x="15718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474" name="Google Shape;474;p22"/>
              <p:cNvSpPr/>
              <p:nvPr/>
            </p:nvSpPr>
            <p:spPr>
              <a:xfrm>
                <a:off x="19420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grpSp>
      </p:grpSp>
      <p:sp>
        <p:nvSpPr>
          <p:cNvPr id="475" name="Google Shape;475;p22"/>
          <p:cNvSpPr/>
          <p:nvPr/>
        </p:nvSpPr>
        <p:spPr>
          <a:xfrm>
            <a:off x="5023375" y="3994875"/>
            <a:ext cx="3941541" cy="1148616"/>
          </a:xfrm>
          <a:custGeom>
            <a:avLst/>
            <a:gdLst/>
            <a:ahLst/>
            <a:cxnLst/>
            <a:rect l="l" t="t" r="r" b="b"/>
            <a:pathLst>
              <a:path w="109754" h="47273" extrusionOk="0">
                <a:moveTo>
                  <a:pt x="93188" y="0"/>
                </a:moveTo>
                <a:lnTo>
                  <a:pt x="91918" y="29"/>
                </a:lnTo>
                <a:lnTo>
                  <a:pt x="90619" y="87"/>
                </a:lnTo>
                <a:lnTo>
                  <a:pt x="89292" y="144"/>
                </a:lnTo>
                <a:lnTo>
                  <a:pt x="87906" y="260"/>
                </a:lnTo>
                <a:lnTo>
                  <a:pt x="86521" y="404"/>
                </a:lnTo>
                <a:lnTo>
                  <a:pt x="85107" y="606"/>
                </a:lnTo>
                <a:lnTo>
                  <a:pt x="83664" y="808"/>
                </a:lnTo>
                <a:lnTo>
                  <a:pt x="82163" y="1039"/>
                </a:lnTo>
                <a:lnTo>
                  <a:pt x="80663" y="1328"/>
                </a:lnTo>
                <a:lnTo>
                  <a:pt x="79162" y="1616"/>
                </a:lnTo>
                <a:lnTo>
                  <a:pt x="77604" y="1963"/>
                </a:lnTo>
                <a:lnTo>
                  <a:pt x="76045" y="2309"/>
                </a:lnTo>
                <a:lnTo>
                  <a:pt x="74458" y="2713"/>
                </a:lnTo>
                <a:lnTo>
                  <a:pt x="72842" y="3146"/>
                </a:lnTo>
                <a:lnTo>
                  <a:pt x="71226" y="3579"/>
                </a:lnTo>
                <a:lnTo>
                  <a:pt x="69581" y="4069"/>
                </a:lnTo>
                <a:lnTo>
                  <a:pt x="67907" y="4560"/>
                </a:lnTo>
                <a:lnTo>
                  <a:pt x="66233" y="5108"/>
                </a:lnTo>
                <a:lnTo>
                  <a:pt x="64559" y="5657"/>
                </a:lnTo>
                <a:lnTo>
                  <a:pt x="62856" y="6263"/>
                </a:lnTo>
                <a:lnTo>
                  <a:pt x="61154" y="6869"/>
                </a:lnTo>
                <a:lnTo>
                  <a:pt x="59422" y="7504"/>
                </a:lnTo>
                <a:lnTo>
                  <a:pt x="57690" y="8167"/>
                </a:lnTo>
                <a:lnTo>
                  <a:pt x="55959" y="8860"/>
                </a:lnTo>
                <a:lnTo>
                  <a:pt x="54227" y="9582"/>
                </a:lnTo>
                <a:lnTo>
                  <a:pt x="52467" y="10332"/>
                </a:lnTo>
                <a:lnTo>
                  <a:pt x="50735" y="11082"/>
                </a:lnTo>
                <a:lnTo>
                  <a:pt x="48975" y="11890"/>
                </a:lnTo>
                <a:lnTo>
                  <a:pt x="47214" y="12698"/>
                </a:lnTo>
                <a:lnTo>
                  <a:pt x="45454" y="13535"/>
                </a:lnTo>
                <a:lnTo>
                  <a:pt x="43694" y="14401"/>
                </a:lnTo>
                <a:lnTo>
                  <a:pt x="41933" y="15296"/>
                </a:lnTo>
                <a:lnTo>
                  <a:pt x="40230" y="16190"/>
                </a:lnTo>
                <a:lnTo>
                  <a:pt x="38528" y="17085"/>
                </a:lnTo>
                <a:lnTo>
                  <a:pt x="36825" y="18009"/>
                </a:lnTo>
                <a:lnTo>
                  <a:pt x="35122" y="18961"/>
                </a:lnTo>
                <a:lnTo>
                  <a:pt x="33477" y="19913"/>
                </a:lnTo>
                <a:lnTo>
                  <a:pt x="31832" y="20895"/>
                </a:lnTo>
                <a:lnTo>
                  <a:pt x="30187" y="21876"/>
                </a:lnTo>
                <a:lnTo>
                  <a:pt x="28600" y="22857"/>
                </a:lnTo>
                <a:lnTo>
                  <a:pt x="27013" y="23867"/>
                </a:lnTo>
                <a:lnTo>
                  <a:pt x="25454" y="24877"/>
                </a:lnTo>
                <a:lnTo>
                  <a:pt x="23925" y="25887"/>
                </a:lnTo>
                <a:lnTo>
                  <a:pt x="22395" y="26926"/>
                </a:lnTo>
                <a:lnTo>
                  <a:pt x="20923" y="27965"/>
                </a:lnTo>
                <a:lnTo>
                  <a:pt x="19480" y="29004"/>
                </a:lnTo>
                <a:lnTo>
                  <a:pt x="18037" y="30072"/>
                </a:lnTo>
                <a:lnTo>
                  <a:pt x="16652" y="31111"/>
                </a:lnTo>
                <a:lnTo>
                  <a:pt x="15354" y="32150"/>
                </a:lnTo>
                <a:lnTo>
                  <a:pt x="14084" y="33160"/>
                </a:lnTo>
                <a:lnTo>
                  <a:pt x="12843" y="34199"/>
                </a:lnTo>
                <a:lnTo>
                  <a:pt x="11631" y="35209"/>
                </a:lnTo>
                <a:lnTo>
                  <a:pt x="10447" y="36248"/>
                </a:lnTo>
                <a:lnTo>
                  <a:pt x="9293" y="37258"/>
                </a:lnTo>
                <a:lnTo>
                  <a:pt x="8196" y="38297"/>
                </a:lnTo>
                <a:lnTo>
                  <a:pt x="7129" y="39307"/>
                </a:lnTo>
                <a:lnTo>
                  <a:pt x="6090" y="40317"/>
                </a:lnTo>
                <a:lnTo>
                  <a:pt x="5108" y="41327"/>
                </a:lnTo>
                <a:lnTo>
                  <a:pt x="4156" y="42337"/>
                </a:lnTo>
                <a:lnTo>
                  <a:pt x="3233" y="43347"/>
                </a:lnTo>
                <a:lnTo>
                  <a:pt x="2367" y="44357"/>
                </a:lnTo>
                <a:lnTo>
                  <a:pt x="1530" y="45339"/>
                </a:lnTo>
                <a:lnTo>
                  <a:pt x="751" y="46320"/>
                </a:lnTo>
                <a:lnTo>
                  <a:pt x="0" y="47272"/>
                </a:lnTo>
                <a:lnTo>
                  <a:pt x="76016" y="47272"/>
                </a:lnTo>
                <a:lnTo>
                  <a:pt x="78152" y="45916"/>
                </a:lnTo>
                <a:lnTo>
                  <a:pt x="80230" y="44531"/>
                </a:lnTo>
                <a:lnTo>
                  <a:pt x="82250" y="43145"/>
                </a:lnTo>
                <a:lnTo>
                  <a:pt x="84241" y="41731"/>
                </a:lnTo>
                <a:lnTo>
                  <a:pt x="86146" y="40317"/>
                </a:lnTo>
                <a:lnTo>
                  <a:pt x="88022" y="38903"/>
                </a:lnTo>
                <a:lnTo>
                  <a:pt x="89840" y="37460"/>
                </a:lnTo>
                <a:lnTo>
                  <a:pt x="91572" y="36046"/>
                </a:lnTo>
                <a:lnTo>
                  <a:pt x="93245" y="34603"/>
                </a:lnTo>
                <a:lnTo>
                  <a:pt x="94862" y="33160"/>
                </a:lnTo>
                <a:lnTo>
                  <a:pt x="96420" y="31717"/>
                </a:lnTo>
                <a:lnTo>
                  <a:pt x="97892" y="30303"/>
                </a:lnTo>
                <a:lnTo>
                  <a:pt x="99277" y="28860"/>
                </a:lnTo>
                <a:lnTo>
                  <a:pt x="100605" y="27446"/>
                </a:lnTo>
                <a:lnTo>
                  <a:pt x="101846" y="26060"/>
                </a:lnTo>
                <a:lnTo>
                  <a:pt x="103000" y="24646"/>
                </a:lnTo>
                <a:lnTo>
                  <a:pt x="104068" y="23290"/>
                </a:lnTo>
                <a:lnTo>
                  <a:pt x="105049" y="21934"/>
                </a:lnTo>
                <a:lnTo>
                  <a:pt x="105944" y="20606"/>
                </a:lnTo>
                <a:lnTo>
                  <a:pt x="106752" y="19307"/>
                </a:lnTo>
                <a:lnTo>
                  <a:pt x="107444" y="18037"/>
                </a:lnTo>
                <a:lnTo>
                  <a:pt x="107791" y="17431"/>
                </a:lnTo>
                <a:lnTo>
                  <a:pt x="108079" y="16796"/>
                </a:lnTo>
                <a:lnTo>
                  <a:pt x="108339" y="16190"/>
                </a:lnTo>
                <a:lnTo>
                  <a:pt x="108599" y="15584"/>
                </a:lnTo>
                <a:lnTo>
                  <a:pt x="108830" y="15007"/>
                </a:lnTo>
                <a:lnTo>
                  <a:pt x="109032" y="14401"/>
                </a:lnTo>
                <a:lnTo>
                  <a:pt x="109205" y="13824"/>
                </a:lnTo>
                <a:lnTo>
                  <a:pt x="109349" y="13218"/>
                </a:lnTo>
                <a:lnTo>
                  <a:pt x="109493" y="12670"/>
                </a:lnTo>
                <a:lnTo>
                  <a:pt x="109609" y="12092"/>
                </a:lnTo>
                <a:lnTo>
                  <a:pt x="109667" y="11544"/>
                </a:lnTo>
                <a:lnTo>
                  <a:pt x="109724" y="10996"/>
                </a:lnTo>
                <a:lnTo>
                  <a:pt x="109753" y="10447"/>
                </a:lnTo>
                <a:lnTo>
                  <a:pt x="109753" y="9928"/>
                </a:lnTo>
                <a:lnTo>
                  <a:pt x="109753" y="9437"/>
                </a:lnTo>
                <a:lnTo>
                  <a:pt x="109695" y="8918"/>
                </a:lnTo>
                <a:lnTo>
                  <a:pt x="109609" y="8427"/>
                </a:lnTo>
                <a:lnTo>
                  <a:pt x="109522" y="7965"/>
                </a:lnTo>
                <a:lnTo>
                  <a:pt x="109378" y="7504"/>
                </a:lnTo>
                <a:lnTo>
                  <a:pt x="109234" y="7042"/>
                </a:lnTo>
                <a:lnTo>
                  <a:pt x="109060" y="6609"/>
                </a:lnTo>
                <a:lnTo>
                  <a:pt x="108858" y="6176"/>
                </a:lnTo>
                <a:lnTo>
                  <a:pt x="108656" y="5801"/>
                </a:lnTo>
                <a:lnTo>
                  <a:pt x="108426" y="5426"/>
                </a:lnTo>
                <a:lnTo>
                  <a:pt x="108195" y="5079"/>
                </a:lnTo>
                <a:lnTo>
                  <a:pt x="107935" y="4733"/>
                </a:lnTo>
                <a:lnTo>
                  <a:pt x="107646" y="4416"/>
                </a:lnTo>
                <a:lnTo>
                  <a:pt x="107358" y="4098"/>
                </a:lnTo>
                <a:lnTo>
                  <a:pt x="107011" y="3810"/>
                </a:lnTo>
                <a:lnTo>
                  <a:pt x="106694" y="3492"/>
                </a:lnTo>
                <a:lnTo>
                  <a:pt x="106319" y="3232"/>
                </a:lnTo>
                <a:lnTo>
                  <a:pt x="105944" y="2944"/>
                </a:lnTo>
                <a:lnTo>
                  <a:pt x="105568" y="2684"/>
                </a:lnTo>
                <a:lnTo>
                  <a:pt x="105164" y="2453"/>
                </a:lnTo>
                <a:lnTo>
                  <a:pt x="104732" y="2222"/>
                </a:lnTo>
                <a:lnTo>
                  <a:pt x="104270" y="1991"/>
                </a:lnTo>
                <a:lnTo>
                  <a:pt x="103808" y="1789"/>
                </a:lnTo>
                <a:lnTo>
                  <a:pt x="103317" y="1587"/>
                </a:lnTo>
                <a:lnTo>
                  <a:pt x="102307" y="1212"/>
                </a:lnTo>
                <a:lnTo>
                  <a:pt x="101211" y="895"/>
                </a:lnTo>
                <a:lnTo>
                  <a:pt x="100027" y="635"/>
                </a:lnTo>
                <a:lnTo>
                  <a:pt x="98815" y="404"/>
                </a:lnTo>
                <a:lnTo>
                  <a:pt x="97517" y="231"/>
                </a:lnTo>
                <a:lnTo>
                  <a:pt x="96131" y="116"/>
                </a:lnTo>
                <a:lnTo>
                  <a:pt x="94688" y="29"/>
                </a:lnTo>
                <a:lnTo>
                  <a:pt x="93188" y="0"/>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latin typeface="Sora"/>
              <a:ea typeface="Sora"/>
              <a:cs typeface="Sora"/>
              <a:sym typeface="Sora"/>
            </a:endParaRPr>
          </a:p>
        </p:txBody>
      </p:sp>
      <p:sp>
        <p:nvSpPr>
          <p:cNvPr id="476" name="Google Shape;476;p22"/>
          <p:cNvSpPr/>
          <p:nvPr/>
        </p:nvSpPr>
        <p:spPr>
          <a:xfrm rot="5400000">
            <a:off x="6364434" y="2363929"/>
            <a:ext cx="912991" cy="4646142"/>
          </a:xfrm>
          <a:custGeom>
            <a:avLst/>
            <a:gdLst/>
            <a:ahLst/>
            <a:cxnLst/>
            <a:rect l="l" t="t" r="r" b="b"/>
            <a:pathLst>
              <a:path w="39886" h="93762" fill="none" extrusionOk="0">
                <a:moveTo>
                  <a:pt x="39886" y="0"/>
                </a:moveTo>
                <a:lnTo>
                  <a:pt x="7330" y="0"/>
                </a:lnTo>
                <a:lnTo>
                  <a:pt x="7330" y="0"/>
                </a:lnTo>
                <a:lnTo>
                  <a:pt x="6362" y="3051"/>
                </a:lnTo>
                <a:lnTo>
                  <a:pt x="5470" y="6176"/>
                </a:lnTo>
                <a:lnTo>
                  <a:pt x="4614" y="9413"/>
                </a:lnTo>
                <a:lnTo>
                  <a:pt x="3832" y="12725"/>
                </a:lnTo>
                <a:lnTo>
                  <a:pt x="3088" y="16148"/>
                </a:lnTo>
                <a:lnTo>
                  <a:pt x="2456" y="19608"/>
                </a:lnTo>
                <a:lnTo>
                  <a:pt x="1860" y="23143"/>
                </a:lnTo>
                <a:lnTo>
                  <a:pt x="1340" y="26715"/>
                </a:lnTo>
                <a:lnTo>
                  <a:pt x="1340" y="26715"/>
                </a:lnTo>
                <a:lnTo>
                  <a:pt x="930" y="29989"/>
                </a:lnTo>
                <a:lnTo>
                  <a:pt x="633" y="33263"/>
                </a:lnTo>
                <a:lnTo>
                  <a:pt x="372" y="36463"/>
                </a:lnTo>
                <a:lnTo>
                  <a:pt x="186" y="39625"/>
                </a:lnTo>
                <a:lnTo>
                  <a:pt x="37" y="42714"/>
                </a:lnTo>
                <a:lnTo>
                  <a:pt x="0" y="45802"/>
                </a:lnTo>
                <a:lnTo>
                  <a:pt x="0" y="48778"/>
                </a:lnTo>
                <a:lnTo>
                  <a:pt x="112" y="51755"/>
                </a:lnTo>
                <a:lnTo>
                  <a:pt x="223" y="54620"/>
                </a:lnTo>
                <a:lnTo>
                  <a:pt x="447" y="57448"/>
                </a:lnTo>
                <a:lnTo>
                  <a:pt x="707" y="60201"/>
                </a:lnTo>
                <a:lnTo>
                  <a:pt x="1042" y="62843"/>
                </a:lnTo>
                <a:lnTo>
                  <a:pt x="1414" y="65447"/>
                </a:lnTo>
                <a:lnTo>
                  <a:pt x="1860" y="67940"/>
                </a:lnTo>
                <a:lnTo>
                  <a:pt x="2381" y="70358"/>
                </a:lnTo>
                <a:lnTo>
                  <a:pt x="2939" y="72665"/>
                </a:lnTo>
                <a:lnTo>
                  <a:pt x="3535" y="74898"/>
                </a:lnTo>
                <a:lnTo>
                  <a:pt x="4204" y="77018"/>
                </a:lnTo>
                <a:lnTo>
                  <a:pt x="4949" y="79028"/>
                </a:lnTo>
                <a:lnTo>
                  <a:pt x="5321" y="79995"/>
                </a:lnTo>
                <a:lnTo>
                  <a:pt x="5693" y="80925"/>
                </a:lnTo>
                <a:lnTo>
                  <a:pt x="6102" y="81855"/>
                </a:lnTo>
                <a:lnTo>
                  <a:pt x="6549" y="82748"/>
                </a:lnTo>
                <a:lnTo>
                  <a:pt x="6958" y="83567"/>
                </a:lnTo>
                <a:lnTo>
                  <a:pt x="7404" y="84385"/>
                </a:lnTo>
                <a:lnTo>
                  <a:pt x="7851" y="85204"/>
                </a:lnTo>
                <a:lnTo>
                  <a:pt x="8334" y="85948"/>
                </a:lnTo>
                <a:lnTo>
                  <a:pt x="8818" y="86692"/>
                </a:lnTo>
                <a:lnTo>
                  <a:pt x="9302" y="87362"/>
                </a:lnTo>
                <a:lnTo>
                  <a:pt x="9786" y="88032"/>
                </a:lnTo>
                <a:lnTo>
                  <a:pt x="10306" y="88664"/>
                </a:lnTo>
                <a:lnTo>
                  <a:pt x="10827" y="89259"/>
                </a:lnTo>
                <a:lnTo>
                  <a:pt x="11385" y="89818"/>
                </a:lnTo>
                <a:lnTo>
                  <a:pt x="11906" y="90338"/>
                </a:lnTo>
                <a:lnTo>
                  <a:pt x="12464" y="90822"/>
                </a:lnTo>
                <a:lnTo>
                  <a:pt x="13060" y="91306"/>
                </a:lnTo>
                <a:lnTo>
                  <a:pt x="13618" y="91715"/>
                </a:lnTo>
                <a:lnTo>
                  <a:pt x="14213" y="92087"/>
                </a:lnTo>
                <a:lnTo>
                  <a:pt x="14808" y="92422"/>
                </a:lnTo>
                <a:lnTo>
                  <a:pt x="15404" y="92757"/>
                </a:lnTo>
                <a:lnTo>
                  <a:pt x="16036" y="93017"/>
                </a:lnTo>
                <a:lnTo>
                  <a:pt x="16669" y="93241"/>
                </a:lnTo>
                <a:lnTo>
                  <a:pt x="17301" y="93427"/>
                </a:lnTo>
                <a:lnTo>
                  <a:pt x="17971" y="93575"/>
                </a:lnTo>
                <a:lnTo>
                  <a:pt x="18604" y="93687"/>
                </a:lnTo>
                <a:lnTo>
                  <a:pt x="18604" y="93687"/>
                </a:lnTo>
                <a:lnTo>
                  <a:pt x="19311" y="93762"/>
                </a:lnTo>
                <a:lnTo>
                  <a:pt x="20017" y="93762"/>
                </a:lnTo>
                <a:lnTo>
                  <a:pt x="20017" y="93762"/>
                </a:lnTo>
                <a:lnTo>
                  <a:pt x="20650" y="93762"/>
                </a:lnTo>
                <a:lnTo>
                  <a:pt x="21320" y="93687"/>
                </a:lnTo>
                <a:lnTo>
                  <a:pt x="21952" y="93613"/>
                </a:lnTo>
                <a:lnTo>
                  <a:pt x="22622" y="93464"/>
                </a:lnTo>
                <a:lnTo>
                  <a:pt x="23254" y="93315"/>
                </a:lnTo>
                <a:lnTo>
                  <a:pt x="23924" y="93092"/>
                </a:lnTo>
                <a:lnTo>
                  <a:pt x="24557" y="92831"/>
                </a:lnTo>
                <a:lnTo>
                  <a:pt x="25189" y="92571"/>
                </a:lnTo>
                <a:lnTo>
                  <a:pt x="25859" y="92236"/>
                </a:lnTo>
                <a:lnTo>
                  <a:pt x="26491" y="91901"/>
                </a:lnTo>
                <a:lnTo>
                  <a:pt x="27124" y="91529"/>
                </a:lnTo>
                <a:lnTo>
                  <a:pt x="27794" y="91083"/>
                </a:lnTo>
                <a:lnTo>
                  <a:pt x="28426" y="90636"/>
                </a:lnTo>
                <a:lnTo>
                  <a:pt x="29059" y="90152"/>
                </a:lnTo>
                <a:lnTo>
                  <a:pt x="29691" y="89632"/>
                </a:lnTo>
                <a:lnTo>
                  <a:pt x="30324" y="89073"/>
                </a:lnTo>
                <a:lnTo>
                  <a:pt x="30956" y="88515"/>
                </a:lnTo>
                <a:lnTo>
                  <a:pt x="31589" y="87883"/>
                </a:lnTo>
                <a:lnTo>
                  <a:pt x="32221" y="87250"/>
                </a:lnTo>
                <a:lnTo>
                  <a:pt x="32817" y="86581"/>
                </a:lnTo>
                <a:lnTo>
                  <a:pt x="33449" y="85874"/>
                </a:lnTo>
                <a:lnTo>
                  <a:pt x="34045" y="85129"/>
                </a:lnTo>
                <a:lnTo>
                  <a:pt x="35272" y="83567"/>
                </a:lnTo>
                <a:lnTo>
                  <a:pt x="36463" y="81892"/>
                </a:lnTo>
                <a:lnTo>
                  <a:pt x="37616" y="80107"/>
                </a:lnTo>
                <a:lnTo>
                  <a:pt x="38770" y="78209"/>
                </a:lnTo>
                <a:lnTo>
                  <a:pt x="39886" y="76200"/>
                </a:lnTo>
                <a:lnTo>
                  <a:pt x="39886" y="0"/>
                </a:lnTo>
                <a:lnTo>
                  <a:pt x="39886" y="0"/>
                </a:lnTo>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latin typeface="Sora"/>
              <a:ea typeface="Sora"/>
              <a:cs typeface="Sora"/>
              <a:sym typeface="Sora"/>
            </a:endParaRPr>
          </a:p>
        </p:txBody>
      </p:sp>
      <p:sp>
        <p:nvSpPr>
          <p:cNvPr id="477" name="Google Shape;477;p22"/>
          <p:cNvSpPr/>
          <p:nvPr/>
        </p:nvSpPr>
        <p:spPr>
          <a:xfrm>
            <a:off x="1643225" y="-725"/>
            <a:ext cx="5761425" cy="711800"/>
          </a:xfrm>
          <a:custGeom>
            <a:avLst/>
            <a:gdLst/>
            <a:ahLst/>
            <a:cxnLst/>
            <a:rect l="l" t="t" r="r" b="b"/>
            <a:pathLst>
              <a:path w="230457" h="28472" extrusionOk="0">
                <a:moveTo>
                  <a:pt x="0" y="0"/>
                </a:moveTo>
                <a:lnTo>
                  <a:pt x="230457" y="28472"/>
                </a:lnTo>
                <a:lnTo>
                  <a:pt x="220381" y="20"/>
                </a:lnTo>
                <a:close/>
              </a:path>
            </a:pathLst>
          </a:custGeom>
          <a:solidFill>
            <a:schemeClr val="lt1"/>
          </a:solidFill>
          <a:ln>
            <a:noFill/>
          </a:ln>
        </p:spPr>
        <p:txBody>
          <a:bodyPr/>
          <a:lstStyle/>
          <a:p>
            <a:endParaRPr lang="en-AU"/>
          </a:p>
        </p:txBody>
      </p:sp>
      <p:sp>
        <p:nvSpPr>
          <p:cNvPr id="478" name="Google Shape;478;p22"/>
          <p:cNvSpPr/>
          <p:nvPr/>
        </p:nvSpPr>
        <p:spPr>
          <a:xfrm>
            <a:off x="7140700" y="-1350"/>
            <a:ext cx="2003375" cy="714225"/>
          </a:xfrm>
          <a:custGeom>
            <a:avLst/>
            <a:gdLst/>
            <a:ahLst/>
            <a:cxnLst/>
            <a:rect l="l" t="t" r="r" b="b"/>
            <a:pathLst>
              <a:path w="80135" h="28569" extrusionOk="0">
                <a:moveTo>
                  <a:pt x="10558" y="28569"/>
                </a:moveTo>
                <a:lnTo>
                  <a:pt x="67491" y="18220"/>
                </a:lnTo>
                <a:lnTo>
                  <a:pt x="80135" y="0"/>
                </a:lnTo>
                <a:lnTo>
                  <a:pt x="0" y="45"/>
                </a:lnTo>
                <a:close/>
              </a:path>
            </a:pathLst>
          </a:custGeom>
          <a:gradFill>
            <a:gsLst>
              <a:gs pos="0">
                <a:schemeClr val="accent1"/>
              </a:gs>
              <a:gs pos="11000">
                <a:schemeClr val="accent1"/>
              </a:gs>
              <a:gs pos="26000">
                <a:schemeClr val="accent3"/>
              </a:gs>
              <a:gs pos="63000">
                <a:schemeClr val="accent4"/>
              </a:gs>
              <a:gs pos="100000">
                <a:schemeClr val="accent4"/>
              </a:gs>
            </a:gsLst>
            <a:lin ang="8100019" scaled="0"/>
          </a:gradFill>
          <a:ln>
            <a:noFill/>
          </a:ln>
          <a:effectLst>
            <a:outerShdw blurRad="314325" dist="28575" dir="5400000" algn="bl" rotWithShape="0">
              <a:schemeClr val="accent4">
                <a:alpha val="24000"/>
              </a:schemeClr>
            </a:outerShdw>
          </a:effectLst>
        </p:spPr>
        <p:txBody>
          <a:bodyPr/>
          <a:lstStyle/>
          <a:p>
            <a:endParaRPr lang="en-AU"/>
          </a:p>
        </p:txBody>
      </p:sp>
      <p:cxnSp>
        <p:nvCxnSpPr>
          <p:cNvPr id="479" name="Google Shape;479;p22"/>
          <p:cNvCxnSpPr/>
          <p:nvPr/>
        </p:nvCxnSpPr>
        <p:spPr>
          <a:xfrm rot="10800000">
            <a:off x="605578" y="1794125"/>
            <a:ext cx="8537700" cy="0"/>
          </a:xfrm>
          <a:prstGeom prst="straightConnector1">
            <a:avLst/>
          </a:prstGeom>
          <a:noFill/>
          <a:ln w="19050" cap="flat" cmpd="sng">
            <a:solidFill>
              <a:schemeClr val="dk1"/>
            </a:solidFill>
            <a:prstDash val="solid"/>
            <a:round/>
            <a:headEnd type="none" w="med" len="med"/>
            <a:tailEnd type="none" w="med" len="med"/>
          </a:ln>
        </p:spPr>
      </p:cxnSp>
      <p:cxnSp>
        <p:nvCxnSpPr>
          <p:cNvPr id="480" name="Google Shape;480;p22"/>
          <p:cNvCxnSpPr/>
          <p:nvPr/>
        </p:nvCxnSpPr>
        <p:spPr>
          <a:xfrm rot="10800000">
            <a:off x="605578" y="2731925"/>
            <a:ext cx="8537700" cy="0"/>
          </a:xfrm>
          <a:prstGeom prst="straightConnector1">
            <a:avLst/>
          </a:prstGeom>
          <a:noFill/>
          <a:ln w="19050" cap="flat" cmpd="sng">
            <a:solidFill>
              <a:schemeClr val="dk1"/>
            </a:solidFill>
            <a:prstDash val="solid"/>
            <a:round/>
            <a:headEnd type="none" w="med" len="med"/>
            <a:tailEnd type="none" w="med" len="med"/>
          </a:ln>
        </p:spPr>
      </p:cxnSp>
      <p:cxnSp>
        <p:nvCxnSpPr>
          <p:cNvPr id="481" name="Google Shape;481;p22"/>
          <p:cNvCxnSpPr/>
          <p:nvPr/>
        </p:nvCxnSpPr>
        <p:spPr>
          <a:xfrm rot="10800000">
            <a:off x="606300" y="3669725"/>
            <a:ext cx="8537700" cy="0"/>
          </a:xfrm>
          <a:prstGeom prst="straightConnector1">
            <a:avLst/>
          </a:prstGeom>
          <a:noFill/>
          <a:ln w="19050" cap="flat" cmpd="sng">
            <a:solidFill>
              <a:schemeClr val="dk1"/>
            </a:solidFill>
            <a:prstDash val="solid"/>
            <a:round/>
            <a:headEnd type="none" w="med" len="med"/>
            <a:tailEnd type="none" w="med" len="med"/>
          </a:ln>
        </p:spPr>
      </p:cxnSp>
      <p:sp>
        <p:nvSpPr>
          <p:cNvPr id="482" name="Google Shape;482;p22"/>
          <p:cNvSpPr txBox="1">
            <a:spLocks noGrp="1"/>
          </p:cNvSpPr>
          <p:nvPr>
            <p:ph type="body" idx="1"/>
          </p:nvPr>
        </p:nvSpPr>
        <p:spPr>
          <a:xfrm>
            <a:off x="5788075" y="1906850"/>
            <a:ext cx="3021300" cy="825000"/>
          </a:xfrm>
          <a:prstGeom prst="rect">
            <a:avLst/>
          </a:prstGeom>
        </p:spPr>
        <p:txBody>
          <a:bodyPr spcFirstLastPara="1" wrap="square" lIns="0" tIns="0" rIns="91425" bIns="91425" anchor="t" anchorCtr="0">
            <a:noAutofit/>
          </a:bodyPr>
          <a:lstStyle>
            <a:lvl1pPr marL="457200" lvl="0" indent="-292100">
              <a:spcBef>
                <a:spcPts val="0"/>
              </a:spcBef>
              <a:spcAft>
                <a:spcPts val="0"/>
              </a:spcAft>
              <a:buClr>
                <a:schemeClr val="lt1"/>
              </a:buClr>
              <a:buSzPts val="1000"/>
              <a:buFont typeface="Sora Light"/>
              <a:buChar char="●"/>
              <a:defRPr sz="1000">
                <a:latin typeface="Sora Light"/>
                <a:ea typeface="Sora Light"/>
                <a:cs typeface="Sora Light"/>
                <a:sym typeface="Sora Light"/>
              </a:defRPr>
            </a:lvl1pPr>
            <a:lvl2pPr marL="914400" lvl="1" indent="-2921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2pPr>
            <a:lvl3pPr marL="1371600" lvl="2" indent="-2921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3pPr>
            <a:lvl4pPr marL="1828800" lvl="3" indent="-2921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4pPr>
            <a:lvl5pPr marL="2286000" lvl="4" indent="-2921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5pPr>
            <a:lvl6pPr marL="2743200" lvl="5" indent="-2921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6pPr>
            <a:lvl7pPr marL="3200400" lvl="6" indent="-2921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7pPr>
            <a:lvl8pPr marL="3657600" lvl="7" indent="-2921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8pPr>
            <a:lvl9pPr marL="4114800" lvl="8" indent="-2921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9pPr>
          </a:lstStyle>
          <a:p>
            <a:endParaRPr/>
          </a:p>
        </p:txBody>
      </p:sp>
      <p:sp>
        <p:nvSpPr>
          <p:cNvPr id="483" name="Google Shape;483;p22"/>
          <p:cNvSpPr txBox="1">
            <a:spLocks noGrp="1"/>
          </p:cNvSpPr>
          <p:nvPr>
            <p:ph type="title"/>
          </p:nvPr>
        </p:nvSpPr>
        <p:spPr>
          <a:xfrm>
            <a:off x="2134625" y="2853988"/>
            <a:ext cx="1583400" cy="361200"/>
          </a:xfrm>
          <a:prstGeom prst="rect">
            <a:avLst/>
          </a:prstGeom>
        </p:spPr>
        <p:txBody>
          <a:bodyPr spcFirstLastPara="1" wrap="square" lIns="0" tIns="0" rIns="91425" bIns="91425" anchor="t" anchorCtr="0">
            <a:noAutofit/>
          </a:bodyPr>
          <a:lstStyle>
            <a:lvl1pPr lvl="0">
              <a:spcBef>
                <a:spcPts val="0"/>
              </a:spcBef>
              <a:spcAft>
                <a:spcPts val="0"/>
              </a:spcAft>
              <a:buClr>
                <a:schemeClr val="lt1"/>
              </a:buClr>
              <a:buSzPts val="1200"/>
              <a:buFont typeface="Sora Medium"/>
              <a:buNone/>
              <a:defRPr sz="1200">
                <a:latin typeface="Sora Medium"/>
                <a:ea typeface="Sora Medium"/>
                <a:cs typeface="Sora Medium"/>
                <a:sym typeface="Sora Medium"/>
              </a:defRPr>
            </a:lvl1pPr>
            <a:lvl2pPr lvl="1">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2pPr>
            <a:lvl3pPr lvl="2">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3pPr>
            <a:lvl4pPr lvl="3">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4pPr>
            <a:lvl5pPr lvl="4">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5pPr>
            <a:lvl6pPr lvl="5">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6pPr>
            <a:lvl7pPr lvl="6">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7pPr>
            <a:lvl8pPr lvl="7">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8pPr>
            <a:lvl9pPr lvl="8">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9pPr>
          </a:lstStyle>
          <a:p>
            <a:endParaRPr/>
          </a:p>
        </p:txBody>
      </p:sp>
      <p:sp>
        <p:nvSpPr>
          <p:cNvPr id="484" name="Google Shape;484;p22"/>
          <p:cNvSpPr txBox="1">
            <a:spLocks noGrp="1"/>
          </p:cNvSpPr>
          <p:nvPr>
            <p:ph type="body" idx="2"/>
          </p:nvPr>
        </p:nvSpPr>
        <p:spPr>
          <a:xfrm>
            <a:off x="5788075" y="2855650"/>
            <a:ext cx="3021300" cy="814200"/>
          </a:xfrm>
          <a:prstGeom prst="rect">
            <a:avLst/>
          </a:prstGeom>
        </p:spPr>
        <p:txBody>
          <a:bodyPr spcFirstLastPara="1" wrap="square" lIns="0" tIns="0" rIns="91425" bIns="91425" anchor="t" anchorCtr="0">
            <a:noAutofit/>
          </a:bodyPr>
          <a:lstStyle>
            <a:lvl1pPr marL="457200" lvl="0" indent="-292100">
              <a:spcBef>
                <a:spcPts val="0"/>
              </a:spcBef>
              <a:spcAft>
                <a:spcPts val="0"/>
              </a:spcAft>
              <a:buClr>
                <a:schemeClr val="lt1"/>
              </a:buClr>
              <a:buSzPts val="1000"/>
              <a:buFont typeface="Sora Light"/>
              <a:buChar char="●"/>
              <a:defRPr sz="1000">
                <a:latin typeface="Sora Light"/>
                <a:ea typeface="Sora Light"/>
                <a:cs typeface="Sora Light"/>
                <a:sym typeface="Sora Light"/>
              </a:defRPr>
            </a:lvl1pPr>
            <a:lvl2pPr marL="914400" lvl="1" indent="-2921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2pPr>
            <a:lvl3pPr marL="1371600" lvl="2" indent="-2921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3pPr>
            <a:lvl4pPr marL="1828800" lvl="3" indent="-2921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4pPr>
            <a:lvl5pPr marL="2286000" lvl="4" indent="-2921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5pPr>
            <a:lvl6pPr marL="2743200" lvl="5" indent="-2921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6pPr>
            <a:lvl7pPr marL="3200400" lvl="6" indent="-2921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7pPr>
            <a:lvl8pPr marL="3657600" lvl="7" indent="-2921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8pPr>
            <a:lvl9pPr marL="4114800" lvl="8" indent="-2921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9pPr>
          </a:lstStyle>
          <a:p>
            <a:endParaRPr/>
          </a:p>
        </p:txBody>
      </p:sp>
      <p:sp>
        <p:nvSpPr>
          <p:cNvPr id="485" name="Google Shape;485;p22"/>
          <p:cNvSpPr txBox="1">
            <a:spLocks noGrp="1"/>
          </p:cNvSpPr>
          <p:nvPr>
            <p:ph type="title" idx="3"/>
          </p:nvPr>
        </p:nvSpPr>
        <p:spPr>
          <a:xfrm>
            <a:off x="525175" y="2853988"/>
            <a:ext cx="1408800" cy="361200"/>
          </a:xfrm>
          <a:prstGeom prst="rect">
            <a:avLst/>
          </a:prstGeom>
        </p:spPr>
        <p:txBody>
          <a:bodyPr spcFirstLastPara="1" wrap="square" lIns="0" tIns="0" rIns="91425" bIns="91425" anchor="t" anchorCtr="0">
            <a:noAutofit/>
          </a:bodyPr>
          <a:lstStyle>
            <a:lvl1pPr lvl="0" algn="r">
              <a:spcBef>
                <a:spcPts val="0"/>
              </a:spcBef>
              <a:spcAft>
                <a:spcPts val="0"/>
              </a:spcAft>
              <a:buClr>
                <a:schemeClr val="lt1"/>
              </a:buClr>
              <a:buSzPts val="1200"/>
              <a:buFont typeface="Sora Medium"/>
              <a:buNone/>
              <a:defRPr sz="1200">
                <a:latin typeface="Sora Medium"/>
                <a:ea typeface="Sora Medium"/>
                <a:cs typeface="Sora Medium"/>
                <a:sym typeface="Sora Medium"/>
              </a:defRPr>
            </a:lvl1pPr>
            <a:lvl2pPr lvl="1" algn="r">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2pPr>
            <a:lvl3pPr lvl="2" algn="r">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3pPr>
            <a:lvl4pPr lvl="3" algn="r">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4pPr>
            <a:lvl5pPr lvl="4" algn="r">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5pPr>
            <a:lvl6pPr lvl="5" algn="r">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6pPr>
            <a:lvl7pPr lvl="6" algn="r">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7pPr>
            <a:lvl8pPr lvl="7" algn="r">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8pPr>
            <a:lvl9pPr lvl="8" algn="r">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9pPr>
          </a:lstStyle>
          <a:p>
            <a:endParaRPr/>
          </a:p>
        </p:txBody>
      </p:sp>
      <p:sp>
        <p:nvSpPr>
          <p:cNvPr id="486" name="Google Shape;486;p22"/>
          <p:cNvSpPr txBox="1">
            <a:spLocks noGrp="1"/>
          </p:cNvSpPr>
          <p:nvPr>
            <p:ph type="title" idx="4"/>
          </p:nvPr>
        </p:nvSpPr>
        <p:spPr>
          <a:xfrm>
            <a:off x="2134625" y="3793475"/>
            <a:ext cx="1583400" cy="361200"/>
          </a:xfrm>
          <a:prstGeom prst="rect">
            <a:avLst/>
          </a:prstGeom>
        </p:spPr>
        <p:txBody>
          <a:bodyPr spcFirstLastPara="1" wrap="square" lIns="0" tIns="0" rIns="91425" bIns="91425" anchor="t" anchorCtr="0">
            <a:noAutofit/>
          </a:bodyPr>
          <a:lstStyle>
            <a:lvl1pPr lvl="0">
              <a:spcBef>
                <a:spcPts val="0"/>
              </a:spcBef>
              <a:spcAft>
                <a:spcPts val="0"/>
              </a:spcAft>
              <a:buClr>
                <a:schemeClr val="lt1"/>
              </a:buClr>
              <a:buSzPts val="1200"/>
              <a:buFont typeface="Sora Medium"/>
              <a:buNone/>
              <a:defRPr sz="1200">
                <a:latin typeface="Sora Medium"/>
                <a:ea typeface="Sora Medium"/>
                <a:cs typeface="Sora Medium"/>
                <a:sym typeface="Sora Medium"/>
              </a:defRPr>
            </a:lvl1pPr>
            <a:lvl2pPr lvl="1">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2pPr>
            <a:lvl3pPr lvl="2">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3pPr>
            <a:lvl4pPr lvl="3">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4pPr>
            <a:lvl5pPr lvl="4">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5pPr>
            <a:lvl6pPr lvl="5">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6pPr>
            <a:lvl7pPr lvl="6">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7pPr>
            <a:lvl8pPr lvl="7">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8pPr>
            <a:lvl9pPr lvl="8">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9pPr>
          </a:lstStyle>
          <a:p>
            <a:endParaRPr/>
          </a:p>
        </p:txBody>
      </p:sp>
      <p:sp>
        <p:nvSpPr>
          <p:cNvPr id="487" name="Google Shape;487;p22"/>
          <p:cNvSpPr txBox="1">
            <a:spLocks noGrp="1"/>
          </p:cNvSpPr>
          <p:nvPr>
            <p:ph type="body" idx="5"/>
          </p:nvPr>
        </p:nvSpPr>
        <p:spPr>
          <a:xfrm>
            <a:off x="5788075" y="3793450"/>
            <a:ext cx="3021300" cy="836100"/>
          </a:xfrm>
          <a:prstGeom prst="rect">
            <a:avLst/>
          </a:prstGeom>
        </p:spPr>
        <p:txBody>
          <a:bodyPr spcFirstLastPara="1" wrap="square" lIns="0" tIns="0" rIns="91425" bIns="91425" anchor="t" anchorCtr="0">
            <a:noAutofit/>
          </a:bodyPr>
          <a:lstStyle>
            <a:lvl1pPr marL="457200" lvl="0" indent="-292100">
              <a:spcBef>
                <a:spcPts val="0"/>
              </a:spcBef>
              <a:spcAft>
                <a:spcPts val="0"/>
              </a:spcAft>
              <a:buClr>
                <a:schemeClr val="lt1"/>
              </a:buClr>
              <a:buSzPts val="1000"/>
              <a:buFont typeface="Sora Light"/>
              <a:buChar char="●"/>
              <a:defRPr sz="1000">
                <a:latin typeface="Sora Light"/>
                <a:ea typeface="Sora Light"/>
                <a:cs typeface="Sora Light"/>
                <a:sym typeface="Sora Light"/>
              </a:defRPr>
            </a:lvl1pPr>
            <a:lvl2pPr marL="914400" lvl="1" indent="-2921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2pPr>
            <a:lvl3pPr marL="1371600" lvl="2" indent="-2921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3pPr>
            <a:lvl4pPr marL="1828800" lvl="3" indent="-2921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4pPr>
            <a:lvl5pPr marL="2286000" lvl="4" indent="-2921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5pPr>
            <a:lvl6pPr marL="2743200" lvl="5" indent="-2921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6pPr>
            <a:lvl7pPr marL="3200400" lvl="6" indent="-2921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7pPr>
            <a:lvl8pPr marL="3657600" lvl="7" indent="-2921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8pPr>
            <a:lvl9pPr marL="4114800" lvl="8" indent="-2921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9pPr>
          </a:lstStyle>
          <a:p>
            <a:endParaRPr/>
          </a:p>
        </p:txBody>
      </p:sp>
      <p:sp>
        <p:nvSpPr>
          <p:cNvPr id="488" name="Google Shape;488;p22"/>
          <p:cNvSpPr txBox="1">
            <a:spLocks noGrp="1"/>
          </p:cNvSpPr>
          <p:nvPr>
            <p:ph type="title" idx="6"/>
          </p:nvPr>
        </p:nvSpPr>
        <p:spPr>
          <a:xfrm>
            <a:off x="525175" y="3793475"/>
            <a:ext cx="1408800" cy="361200"/>
          </a:xfrm>
          <a:prstGeom prst="rect">
            <a:avLst/>
          </a:prstGeom>
        </p:spPr>
        <p:txBody>
          <a:bodyPr spcFirstLastPara="1" wrap="square" lIns="0" tIns="0" rIns="91425" bIns="91425" anchor="t" anchorCtr="0">
            <a:noAutofit/>
          </a:bodyPr>
          <a:lstStyle>
            <a:lvl1pPr lvl="0" algn="r">
              <a:spcBef>
                <a:spcPts val="0"/>
              </a:spcBef>
              <a:spcAft>
                <a:spcPts val="0"/>
              </a:spcAft>
              <a:buClr>
                <a:schemeClr val="lt1"/>
              </a:buClr>
              <a:buSzPts val="1200"/>
              <a:buFont typeface="Sora Medium"/>
              <a:buNone/>
              <a:defRPr sz="1200">
                <a:latin typeface="Sora Medium"/>
                <a:ea typeface="Sora Medium"/>
                <a:cs typeface="Sora Medium"/>
                <a:sym typeface="Sora Medium"/>
              </a:defRPr>
            </a:lvl1pPr>
            <a:lvl2pPr lvl="1" algn="r">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2pPr>
            <a:lvl3pPr lvl="2" algn="r">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3pPr>
            <a:lvl4pPr lvl="3" algn="r">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4pPr>
            <a:lvl5pPr lvl="4" algn="r">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5pPr>
            <a:lvl6pPr lvl="5" algn="r">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6pPr>
            <a:lvl7pPr lvl="6" algn="r">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7pPr>
            <a:lvl8pPr lvl="7" algn="r">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8pPr>
            <a:lvl9pPr lvl="8" algn="r">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9pPr>
          </a:lstStyle>
          <a:p>
            <a:endParaRPr/>
          </a:p>
        </p:txBody>
      </p:sp>
      <p:sp>
        <p:nvSpPr>
          <p:cNvPr id="489" name="Google Shape;489;p22"/>
          <p:cNvSpPr txBox="1">
            <a:spLocks noGrp="1"/>
          </p:cNvSpPr>
          <p:nvPr>
            <p:ph type="title" idx="7"/>
          </p:nvPr>
        </p:nvSpPr>
        <p:spPr>
          <a:xfrm>
            <a:off x="38100" y="93150"/>
            <a:ext cx="1583400" cy="189300"/>
          </a:xfrm>
          <a:prstGeom prst="rect">
            <a:avLst/>
          </a:prstGeom>
        </p:spPr>
        <p:txBody>
          <a:bodyPr spcFirstLastPara="1" wrap="square" lIns="182875" tIns="91425" rIns="91425" bIns="91425" anchor="t" anchorCtr="0">
            <a:noAutofit/>
          </a:bodyPr>
          <a:lstStyle>
            <a:lvl1pPr lvl="0">
              <a:spcBef>
                <a:spcPts val="0"/>
              </a:spcBef>
              <a:spcAft>
                <a:spcPts val="0"/>
              </a:spcAft>
              <a:buNone/>
              <a:defRPr sz="900">
                <a:solidFill>
                  <a:schemeClr val="accent5"/>
                </a:solidFill>
                <a:latin typeface="Sora"/>
                <a:ea typeface="Sora"/>
                <a:cs typeface="Sora"/>
                <a:sym typeface="Sora"/>
              </a:defRPr>
            </a:lvl1pPr>
            <a:lvl2pPr lvl="1">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2pPr>
            <a:lvl3pPr lvl="2">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3pPr>
            <a:lvl4pPr lvl="3">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4pPr>
            <a:lvl5pPr lvl="4">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5pPr>
            <a:lvl6pPr lvl="5">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6pPr>
            <a:lvl7pPr lvl="6">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7pPr>
            <a:lvl8pPr lvl="7">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8pPr>
            <a:lvl9pPr lvl="8">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9pPr>
          </a:lstStyle>
          <a:p>
            <a:endParaRPr/>
          </a:p>
        </p:txBody>
      </p:sp>
      <p:sp>
        <p:nvSpPr>
          <p:cNvPr id="490" name="Google Shape;490;p22"/>
          <p:cNvSpPr txBox="1">
            <a:spLocks noGrp="1"/>
          </p:cNvSpPr>
          <p:nvPr>
            <p:ph type="title" idx="8"/>
          </p:nvPr>
        </p:nvSpPr>
        <p:spPr>
          <a:xfrm>
            <a:off x="2134625" y="1914525"/>
            <a:ext cx="1583400" cy="361200"/>
          </a:xfrm>
          <a:prstGeom prst="rect">
            <a:avLst/>
          </a:prstGeom>
        </p:spPr>
        <p:txBody>
          <a:bodyPr spcFirstLastPara="1" wrap="square" lIns="0" tIns="0" rIns="91425" bIns="91425" anchor="t" anchorCtr="0">
            <a:noAutofit/>
          </a:bodyPr>
          <a:lstStyle>
            <a:lvl1pPr lvl="0">
              <a:spcBef>
                <a:spcPts val="0"/>
              </a:spcBef>
              <a:spcAft>
                <a:spcPts val="0"/>
              </a:spcAft>
              <a:buClr>
                <a:schemeClr val="lt1"/>
              </a:buClr>
              <a:buSzPts val="1200"/>
              <a:buFont typeface="Sora Medium"/>
              <a:buNone/>
              <a:defRPr sz="1200">
                <a:latin typeface="Sora Medium"/>
                <a:ea typeface="Sora Medium"/>
                <a:cs typeface="Sora Medium"/>
                <a:sym typeface="Sora Medium"/>
              </a:defRPr>
            </a:lvl1pPr>
            <a:lvl2pPr lvl="1">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2pPr>
            <a:lvl3pPr lvl="2">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3pPr>
            <a:lvl4pPr lvl="3">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4pPr>
            <a:lvl5pPr lvl="4">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5pPr>
            <a:lvl6pPr lvl="5">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6pPr>
            <a:lvl7pPr lvl="6">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7pPr>
            <a:lvl8pPr lvl="7">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8pPr>
            <a:lvl9pPr lvl="8">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9pPr>
          </a:lstStyle>
          <a:p>
            <a:endParaRPr/>
          </a:p>
        </p:txBody>
      </p:sp>
      <p:sp>
        <p:nvSpPr>
          <p:cNvPr id="491" name="Google Shape;491;p22"/>
          <p:cNvSpPr txBox="1">
            <a:spLocks noGrp="1"/>
          </p:cNvSpPr>
          <p:nvPr>
            <p:ph type="title" idx="9"/>
          </p:nvPr>
        </p:nvSpPr>
        <p:spPr>
          <a:xfrm>
            <a:off x="525175" y="1914525"/>
            <a:ext cx="1408800" cy="361200"/>
          </a:xfrm>
          <a:prstGeom prst="rect">
            <a:avLst/>
          </a:prstGeom>
        </p:spPr>
        <p:txBody>
          <a:bodyPr spcFirstLastPara="1" wrap="square" lIns="0" tIns="0" rIns="91425" bIns="91425" anchor="t" anchorCtr="0">
            <a:noAutofit/>
          </a:bodyPr>
          <a:lstStyle>
            <a:lvl1pPr lvl="0" algn="r">
              <a:spcBef>
                <a:spcPts val="0"/>
              </a:spcBef>
              <a:spcAft>
                <a:spcPts val="0"/>
              </a:spcAft>
              <a:buClr>
                <a:schemeClr val="lt1"/>
              </a:buClr>
              <a:buSzPts val="1200"/>
              <a:buFont typeface="Sora Medium"/>
              <a:buNone/>
              <a:defRPr sz="1200">
                <a:latin typeface="Sora Medium"/>
                <a:ea typeface="Sora Medium"/>
                <a:cs typeface="Sora Medium"/>
                <a:sym typeface="Sora Medium"/>
              </a:defRPr>
            </a:lvl1pPr>
            <a:lvl2pPr lvl="1" algn="r">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2pPr>
            <a:lvl3pPr lvl="2" algn="r">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3pPr>
            <a:lvl4pPr lvl="3" algn="r">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4pPr>
            <a:lvl5pPr lvl="4" algn="r">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5pPr>
            <a:lvl6pPr lvl="5" algn="r">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6pPr>
            <a:lvl7pPr lvl="6" algn="r">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7pPr>
            <a:lvl8pPr lvl="7" algn="r">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8pPr>
            <a:lvl9pPr lvl="8" algn="r">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9pPr>
          </a:lstStyle>
          <a:p>
            <a:endParaRPr/>
          </a:p>
        </p:txBody>
      </p:sp>
      <p:sp>
        <p:nvSpPr>
          <p:cNvPr id="492" name="Google Shape;492;p22"/>
          <p:cNvSpPr txBox="1">
            <a:spLocks noGrp="1"/>
          </p:cNvSpPr>
          <p:nvPr>
            <p:ph type="title" idx="13"/>
          </p:nvPr>
        </p:nvSpPr>
        <p:spPr>
          <a:xfrm>
            <a:off x="115025" y="502775"/>
            <a:ext cx="3941700" cy="1200600"/>
          </a:xfrm>
          <a:prstGeom prst="rect">
            <a:avLst/>
          </a:prstGeom>
        </p:spPr>
        <p:txBody>
          <a:bodyPr spcFirstLastPara="1" wrap="square" lIns="91425" tIns="91425" rIns="91425" bIns="91425" anchor="t" anchorCtr="0">
            <a:spAutoFit/>
          </a:bodyPr>
          <a:lstStyle>
            <a:lvl1pPr lvl="0">
              <a:lnSpc>
                <a:spcPct val="90000"/>
              </a:lnSpc>
              <a:spcBef>
                <a:spcPts val="0"/>
              </a:spcBef>
              <a:spcAft>
                <a:spcPts val="0"/>
              </a:spcAft>
              <a:buNone/>
              <a:defRPr sz="3600"/>
            </a:lvl1pPr>
            <a:lvl2pPr lvl="1">
              <a:lnSpc>
                <a:spcPct val="115000"/>
              </a:lnSpc>
              <a:spcBef>
                <a:spcPts val="0"/>
              </a:spcBef>
              <a:spcAft>
                <a:spcPts val="0"/>
              </a:spcAft>
              <a:buNone/>
              <a:defRPr sz="3600"/>
            </a:lvl2pPr>
            <a:lvl3pPr lvl="2">
              <a:lnSpc>
                <a:spcPct val="115000"/>
              </a:lnSpc>
              <a:spcBef>
                <a:spcPts val="0"/>
              </a:spcBef>
              <a:spcAft>
                <a:spcPts val="0"/>
              </a:spcAft>
              <a:buNone/>
              <a:defRPr sz="3600"/>
            </a:lvl3pPr>
            <a:lvl4pPr lvl="3">
              <a:lnSpc>
                <a:spcPct val="115000"/>
              </a:lnSpc>
              <a:spcBef>
                <a:spcPts val="0"/>
              </a:spcBef>
              <a:spcAft>
                <a:spcPts val="0"/>
              </a:spcAft>
              <a:buNone/>
              <a:defRPr sz="3600"/>
            </a:lvl4pPr>
            <a:lvl5pPr lvl="4">
              <a:lnSpc>
                <a:spcPct val="115000"/>
              </a:lnSpc>
              <a:spcBef>
                <a:spcPts val="0"/>
              </a:spcBef>
              <a:spcAft>
                <a:spcPts val="0"/>
              </a:spcAft>
              <a:buNone/>
              <a:defRPr sz="3600"/>
            </a:lvl5pPr>
            <a:lvl6pPr lvl="5">
              <a:lnSpc>
                <a:spcPct val="115000"/>
              </a:lnSpc>
              <a:spcBef>
                <a:spcPts val="0"/>
              </a:spcBef>
              <a:spcAft>
                <a:spcPts val="0"/>
              </a:spcAft>
              <a:buNone/>
              <a:defRPr sz="3600"/>
            </a:lvl6pPr>
            <a:lvl7pPr lvl="6">
              <a:lnSpc>
                <a:spcPct val="115000"/>
              </a:lnSpc>
              <a:spcBef>
                <a:spcPts val="0"/>
              </a:spcBef>
              <a:spcAft>
                <a:spcPts val="0"/>
              </a:spcAft>
              <a:buNone/>
              <a:defRPr sz="3600"/>
            </a:lvl7pPr>
            <a:lvl8pPr lvl="7">
              <a:lnSpc>
                <a:spcPct val="115000"/>
              </a:lnSpc>
              <a:spcBef>
                <a:spcPts val="0"/>
              </a:spcBef>
              <a:spcAft>
                <a:spcPts val="0"/>
              </a:spcAft>
              <a:buNone/>
              <a:defRPr sz="3600"/>
            </a:lvl8pPr>
            <a:lvl9pPr lvl="8">
              <a:lnSpc>
                <a:spcPct val="115000"/>
              </a:lnSpc>
              <a:spcBef>
                <a:spcPts val="0"/>
              </a:spcBef>
              <a:spcAft>
                <a:spcPts val="0"/>
              </a:spcAft>
              <a:buNone/>
              <a:defRPr sz="3600"/>
            </a:lvl9pPr>
          </a:lstStyle>
          <a:p>
            <a:endParaRPr/>
          </a:p>
        </p:txBody>
      </p:sp>
      <p:sp>
        <p:nvSpPr>
          <p:cNvPr id="493" name="Google Shape;493;p22"/>
          <p:cNvSpPr txBox="1">
            <a:spLocks noGrp="1"/>
          </p:cNvSpPr>
          <p:nvPr>
            <p:ph type="title" idx="14"/>
          </p:nvPr>
        </p:nvSpPr>
        <p:spPr>
          <a:xfrm>
            <a:off x="228600" y="4774929"/>
            <a:ext cx="1939200" cy="189300"/>
          </a:xfrm>
          <a:prstGeom prst="rect">
            <a:avLst/>
          </a:prstGeom>
        </p:spPr>
        <p:txBody>
          <a:bodyPr spcFirstLastPara="1" wrap="square" lIns="0" tIns="0" rIns="0" bIns="0" anchor="ctr" anchorCtr="0">
            <a:noAutofit/>
          </a:bodyPr>
          <a:lstStyle>
            <a:lvl1pPr lvl="0">
              <a:spcBef>
                <a:spcPts val="0"/>
              </a:spcBef>
              <a:spcAft>
                <a:spcPts val="0"/>
              </a:spcAft>
              <a:buNone/>
              <a:defRPr sz="900">
                <a:solidFill>
                  <a:schemeClr val="accent5"/>
                </a:solidFill>
                <a:latin typeface="Sora"/>
                <a:ea typeface="Sora"/>
                <a:cs typeface="Sora"/>
                <a:sym typeface="Sora"/>
              </a:defRPr>
            </a:lvl1pPr>
            <a:lvl2pPr lvl="1">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2pPr>
            <a:lvl3pPr lvl="2">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3pPr>
            <a:lvl4pPr lvl="3">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4pPr>
            <a:lvl5pPr lvl="4">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5pPr>
            <a:lvl6pPr lvl="5">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6pPr>
            <a:lvl7pPr lvl="6">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7pPr>
            <a:lvl8pPr lvl="7">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8pPr>
            <a:lvl9pPr lvl="8">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9pPr>
          </a:lstStyle>
          <a:p>
            <a:endParaRPr/>
          </a:p>
        </p:txBody>
      </p:sp>
    </p:spTree>
  </p:cSld>
  <p:clrMapOvr>
    <a:masterClrMapping/>
  </p:clrMapOvr>
  <p:extLst>
    <p:ext uri="{DCECCB84-F9BA-43D5-87BE-67443E8EF086}">
      <p15:sldGuideLst xmlns:p15="http://schemas.microsoft.com/office/powerpoint/2012/main">
        <p15:guide id="1" orient="horz" pos="317">
          <p15:clr>
            <a:srgbClr val="E46962"/>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Agenda - Alt 1">
  <p:cSld name="BLANK_1_1_1_1_1_1_1_1_1_1_1">
    <p:spTree>
      <p:nvGrpSpPr>
        <p:cNvPr id="1" name="Shape 494"/>
        <p:cNvGrpSpPr/>
        <p:nvPr/>
      </p:nvGrpSpPr>
      <p:grpSpPr>
        <a:xfrm>
          <a:off x="0" y="0"/>
          <a:ext cx="0" cy="0"/>
          <a:chOff x="0" y="0"/>
          <a:chExt cx="0" cy="0"/>
        </a:xfrm>
      </p:grpSpPr>
      <p:grpSp>
        <p:nvGrpSpPr>
          <p:cNvPr id="495" name="Google Shape;495;p23"/>
          <p:cNvGrpSpPr/>
          <p:nvPr/>
        </p:nvGrpSpPr>
        <p:grpSpPr>
          <a:xfrm>
            <a:off x="115026" y="364"/>
            <a:ext cx="5125634" cy="5143564"/>
            <a:chOff x="312900" y="2788524"/>
            <a:chExt cx="2221197" cy="1994480"/>
          </a:xfrm>
        </p:grpSpPr>
        <p:grpSp>
          <p:nvGrpSpPr>
            <p:cNvPr id="496" name="Google Shape;496;p23"/>
            <p:cNvGrpSpPr/>
            <p:nvPr/>
          </p:nvGrpSpPr>
          <p:grpSpPr>
            <a:xfrm>
              <a:off x="312900" y="2788524"/>
              <a:ext cx="1851000" cy="1994480"/>
              <a:chOff x="461225" y="3244074"/>
              <a:chExt cx="1851000" cy="1994480"/>
            </a:xfrm>
          </p:grpSpPr>
          <p:grpSp>
            <p:nvGrpSpPr>
              <p:cNvPr id="497" name="Google Shape;497;p23"/>
              <p:cNvGrpSpPr/>
              <p:nvPr/>
            </p:nvGrpSpPr>
            <p:grpSpPr>
              <a:xfrm>
                <a:off x="461229" y="3244074"/>
                <a:ext cx="1850992" cy="1994480"/>
                <a:chOff x="461229" y="3244074"/>
                <a:chExt cx="1850992" cy="1994480"/>
              </a:xfrm>
            </p:grpSpPr>
            <p:sp>
              <p:nvSpPr>
                <p:cNvPr id="498" name="Google Shape;498;p23"/>
                <p:cNvSpPr/>
                <p:nvPr/>
              </p:nvSpPr>
              <p:spPr>
                <a:xfrm>
                  <a:off x="461229" y="3244074"/>
                  <a:ext cx="370200" cy="3753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499" name="Google Shape;499;p23"/>
                <p:cNvSpPr/>
                <p:nvPr/>
              </p:nvSpPr>
              <p:spPr>
                <a:xfrm>
                  <a:off x="831430" y="5100554"/>
                  <a:ext cx="370200" cy="138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500" name="Google Shape;500;p23"/>
                <p:cNvSpPr/>
                <p:nvPr/>
              </p:nvSpPr>
              <p:spPr>
                <a:xfrm>
                  <a:off x="1201620" y="3244219"/>
                  <a:ext cx="370200" cy="3753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501" name="Google Shape;501;p23"/>
                <p:cNvSpPr/>
                <p:nvPr/>
              </p:nvSpPr>
              <p:spPr>
                <a:xfrm>
                  <a:off x="1571820" y="3244219"/>
                  <a:ext cx="370200" cy="3753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502" name="Google Shape;502;p23"/>
                <p:cNvSpPr/>
                <p:nvPr/>
              </p:nvSpPr>
              <p:spPr>
                <a:xfrm>
                  <a:off x="1942021" y="3244219"/>
                  <a:ext cx="370200" cy="3753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grpSp>
          <p:grpSp>
            <p:nvGrpSpPr>
              <p:cNvPr id="503" name="Google Shape;503;p23"/>
              <p:cNvGrpSpPr/>
              <p:nvPr/>
            </p:nvGrpSpPr>
            <p:grpSpPr>
              <a:xfrm>
                <a:off x="461225" y="3619500"/>
                <a:ext cx="1851000" cy="370200"/>
                <a:chOff x="461225" y="3249175"/>
                <a:chExt cx="1851000" cy="370200"/>
              </a:xfrm>
            </p:grpSpPr>
            <p:sp>
              <p:nvSpPr>
                <p:cNvPr id="504" name="Google Shape;504;p23"/>
                <p:cNvSpPr/>
                <p:nvPr/>
              </p:nvSpPr>
              <p:spPr>
                <a:xfrm>
                  <a:off x="4612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505" name="Google Shape;505;p23"/>
                <p:cNvSpPr/>
                <p:nvPr/>
              </p:nvSpPr>
              <p:spPr>
                <a:xfrm>
                  <a:off x="8314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506" name="Google Shape;506;p23"/>
                <p:cNvSpPr/>
                <p:nvPr/>
              </p:nvSpPr>
              <p:spPr>
                <a:xfrm>
                  <a:off x="12016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507" name="Google Shape;507;p23"/>
                <p:cNvSpPr/>
                <p:nvPr/>
              </p:nvSpPr>
              <p:spPr>
                <a:xfrm>
                  <a:off x="15718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508" name="Google Shape;508;p23"/>
                <p:cNvSpPr/>
                <p:nvPr/>
              </p:nvSpPr>
              <p:spPr>
                <a:xfrm>
                  <a:off x="19420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grpSp>
          <p:grpSp>
            <p:nvGrpSpPr>
              <p:cNvPr id="509" name="Google Shape;509;p23"/>
              <p:cNvGrpSpPr/>
              <p:nvPr/>
            </p:nvGrpSpPr>
            <p:grpSpPr>
              <a:xfrm>
                <a:off x="461225" y="3989700"/>
                <a:ext cx="1851000" cy="1110726"/>
                <a:chOff x="461225" y="3249175"/>
                <a:chExt cx="1851000" cy="1110726"/>
              </a:xfrm>
            </p:grpSpPr>
            <p:sp>
              <p:nvSpPr>
                <p:cNvPr id="510" name="Google Shape;510;p23"/>
                <p:cNvSpPr/>
                <p:nvPr/>
              </p:nvSpPr>
              <p:spPr>
                <a:xfrm>
                  <a:off x="461225" y="3989701"/>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511" name="Google Shape;511;p23"/>
                <p:cNvSpPr/>
                <p:nvPr/>
              </p:nvSpPr>
              <p:spPr>
                <a:xfrm>
                  <a:off x="8314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512" name="Google Shape;512;p23"/>
                <p:cNvSpPr/>
                <p:nvPr/>
              </p:nvSpPr>
              <p:spPr>
                <a:xfrm>
                  <a:off x="12016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513" name="Google Shape;513;p23"/>
                <p:cNvSpPr/>
                <p:nvPr/>
              </p:nvSpPr>
              <p:spPr>
                <a:xfrm>
                  <a:off x="15718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514" name="Google Shape;514;p23"/>
                <p:cNvSpPr/>
                <p:nvPr/>
              </p:nvSpPr>
              <p:spPr>
                <a:xfrm>
                  <a:off x="19420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grpSp>
          <p:grpSp>
            <p:nvGrpSpPr>
              <p:cNvPr id="515" name="Google Shape;515;p23"/>
              <p:cNvGrpSpPr/>
              <p:nvPr/>
            </p:nvGrpSpPr>
            <p:grpSpPr>
              <a:xfrm>
                <a:off x="461225" y="4360025"/>
                <a:ext cx="1851000" cy="370200"/>
                <a:chOff x="461225" y="3249175"/>
                <a:chExt cx="1851000" cy="370200"/>
              </a:xfrm>
            </p:grpSpPr>
            <p:sp>
              <p:nvSpPr>
                <p:cNvPr id="516" name="Google Shape;516;p23"/>
                <p:cNvSpPr/>
                <p:nvPr/>
              </p:nvSpPr>
              <p:spPr>
                <a:xfrm>
                  <a:off x="4612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517" name="Google Shape;517;p23"/>
                <p:cNvSpPr/>
                <p:nvPr/>
              </p:nvSpPr>
              <p:spPr>
                <a:xfrm>
                  <a:off x="8314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518" name="Google Shape;518;p23"/>
                <p:cNvSpPr/>
                <p:nvPr/>
              </p:nvSpPr>
              <p:spPr>
                <a:xfrm>
                  <a:off x="15718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519" name="Google Shape;519;p23"/>
                <p:cNvSpPr/>
                <p:nvPr/>
              </p:nvSpPr>
              <p:spPr>
                <a:xfrm>
                  <a:off x="19420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grpSp>
        </p:grpSp>
        <p:sp>
          <p:nvSpPr>
            <p:cNvPr id="520" name="Google Shape;520;p23"/>
            <p:cNvSpPr/>
            <p:nvPr/>
          </p:nvSpPr>
          <p:spPr>
            <a:xfrm>
              <a:off x="2163897" y="2788524"/>
              <a:ext cx="370200" cy="3753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grpSp>
      <p:grpSp>
        <p:nvGrpSpPr>
          <p:cNvPr id="521" name="Google Shape;521;p23"/>
          <p:cNvGrpSpPr/>
          <p:nvPr/>
        </p:nvGrpSpPr>
        <p:grpSpPr>
          <a:xfrm rot="5400000" flipH="1">
            <a:off x="7145338" y="3274875"/>
            <a:ext cx="2221200" cy="1481050"/>
            <a:chOff x="312900" y="2793625"/>
            <a:chExt cx="2221200" cy="1481050"/>
          </a:xfrm>
        </p:grpSpPr>
        <p:grpSp>
          <p:nvGrpSpPr>
            <p:cNvPr id="522" name="Google Shape;522;p23"/>
            <p:cNvGrpSpPr/>
            <p:nvPr/>
          </p:nvGrpSpPr>
          <p:grpSpPr>
            <a:xfrm>
              <a:off x="312900" y="2793625"/>
              <a:ext cx="1851000" cy="1481050"/>
              <a:chOff x="461225" y="3249175"/>
              <a:chExt cx="1851000" cy="1481050"/>
            </a:xfrm>
          </p:grpSpPr>
          <p:grpSp>
            <p:nvGrpSpPr>
              <p:cNvPr id="523" name="Google Shape;523;p23"/>
              <p:cNvGrpSpPr/>
              <p:nvPr/>
            </p:nvGrpSpPr>
            <p:grpSpPr>
              <a:xfrm>
                <a:off x="461225" y="3249175"/>
                <a:ext cx="1851000" cy="370200"/>
                <a:chOff x="461225" y="3249175"/>
                <a:chExt cx="1851000" cy="370200"/>
              </a:xfrm>
            </p:grpSpPr>
            <p:sp>
              <p:nvSpPr>
                <p:cNvPr id="524" name="Google Shape;524;p23"/>
                <p:cNvSpPr/>
                <p:nvPr/>
              </p:nvSpPr>
              <p:spPr>
                <a:xfrm>
                  <a:off x="4612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525" name="Google Shape;525;p23"/>
                <p:cNvSpPr/>
                <p:nvPr/>
              </p:nvSpPr>
              <p:spPr>
                <a:xfrm>
                  <a:off x="8314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526" name="Google Shape;526;p23"/>
                <p:cNvSpPr/>
                <p:nvPr/>
              </p:nvSpPr>
              <p:spPr>
                <a:xfrm>
                  <a:off x="12016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527" name="Google Shape;527;p23"/>
                <p:cNvSpPr/>
                <p:nvPr/>
              </p:nvSpPr>
              <p:spPr>
                <a:xfrm>
                  <a:off x="15718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528" name="Google Shape;528;p23"/>
                <p:cNvSpPr/>
                <p:nvPr/>
              </p:nvSpPr>
              <p:spPr>
                <a:xfrm>
                  <a:off x="19420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grpSp>
          <p:grpSp>
            <p:nvGrpSpPr>
              <p:cNvPr id="529" name="Google Shape;529;p23"/>
              <p:cNvGrpSpPr/>
              <p:nvPr/>
            </p:nvGrpSpPr>
            <p:grpSpPr>
              <a:xfrm>
                <a:off x="461225" y="3619500"/>
                <a:ext cx="1851000" cy="370200"/>
                <a:chOff x="461225" y="3249175"/>
                <a:chExt cx="1851000" cy="370200"/>
              </a:xfrm>
            </p:grpSpPr>
            <p:sp>
              <p:nvSpPr>
                <p:cNvPr id="530" name="Google Shape;530;p23"/>
                <p:cNvSpPr/>
                <p:nvPr/>
              </p:nvSpPr>
              <p:spPr>
                <a:xfrm>
                  <a:off x="4612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531" name="Google Shape;531;p23"/>
                <p:cNvSpPr/>
                <p:nvPr/>
              </p:nvSpPr>
              <p:spPr>
                <a:xfrm>
                  <a:off x="8314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532" name="Google Shape;532;p23"/>
                <p:cNvSpPr/>
                <p:nvPr/>
              </p:nvSpPr>
              <p:spPr>
                <a:xfrm>
                  <a:off x="12016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533" name="Google Shape;533;p23"/>
                <p:cNvSpPr/>
                <p:nvPr/>
              </p:nvSpPr>
              <p:spPr>
                <a:xfrm>
                  <a:off x="15718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534" name="Google Shape;534;p23"/>
                <p:cNvSpPr/>
                <p:nvPr/>
              </p:nvSpPr>
              <p:spPr>
                <a:xfrm>
                  <a:off x="19420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grpSp>
          <p:grpSp>
            <p:nvGrpSpPr>
              <p:cNvPr id="535" name="Google Shape;535;p23"/>
              <p:cNvGrpSpPr/>
              <p:nvPr/>
            </p:nvGrpSpPr>
            <p:grpSpPr>
              <a:xfrm>
                <a:off x="461225" y="3989700"/>
                <a:ext cx="1851000" cy="370200"/>
                <a:chOff x="461225" y="3249175"/>
                <a:chExt cx="1851000" cy="370200"/>
              </a:xfrm>
            </p:grpSpPr>
            <p:sp>
              <p:nvSpPr>
                <p:cNvPr id="536" name="Google Shape;536;p23"/>
                <p:cNvSpPr/>
                <p:nvPr/>
              </p:nvSpPr>
              <p:spPr>
                <a:xfrm>
                  <a:off x="4612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537" name="Google Shape;537;p23"/>
                <p:cNvSpPr/>
                <p:nvPr/>
              </p:nvSpPr>
              <p:spPr>
                <a:xfrm>
                  <a:off x="8314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538" name="Google Shape;538;p23"/>
                <p:cNvSpPr/>
                <p:nvPr/>
              </p:nvSpPr>
              <p:spPr>
                <a:xfrm>
                  <a:off x="12016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539" name="Google Shape;539;p23"/>
                <p:cNvSpPr/>
                <p:nvPr/>
              </p:nvSpPr>
              <p:spPr>
                <a:xfrm>
                  <a:off x="15718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540" name="Google Shape;540;p23"/>
                <p:cNvSpPr/>
                <p:nvPr/>
              </p:nvSpPr>
              <p:spPr>
                <a:xfrm>
                  <a:off x="19420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grpSp>
          <p:grpSp>
            <p:nvGrpSpPr>
              <p:cNvPr id="541" name="Google Shape;541;p23"/>
              <p:cNvGrpSpPr/>
              <p:nvPr/>
            </p:nvGrpSpPr>
            <p:grpSpPr>
              <a:xfrm>
                <a:off x="461225" y="4360025"/>
                <a:ext cx="1851000" cy="370200"/>
                <a:chOff x="461225" y="3249175"/>
                <a:chExt cx="1851000" cy="370200"/>
              </a:xfrm>
            </p:grpSpPr>
            <p:sp>
              <p:nvSpPr>
                <p:cNvPr id="542" name="Google Shape;542;p23"/>
                <p:cNvSpPr/>
                <p:nvPr/>
              </p:nvSpPr>
              <p:spPr>
                <a:xfrm>
                  <a:off x="4612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543" name="Google Shape;543;p23"/>
                <p:cNvSpPr/>
                <p:nvPr/>
              </p:nvSpPr>
              <p:spPr>
                <a:xfrm>
                  <a:off x="8314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544" name="Google Shape;544;p23"/>
                <p:cNvSpPr/>
                <p:nvPr/>
              </p:nvSpPr>
              <p:spPr>
                <a:xfrm>
                  <a:off x="12016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545" name="Google Shape;545;p23"/>
                <p:cNvSpPr/>
                <p:nvPr/>
              </p:nvSpPr>
              <p:spPr>
                <a:xfrm>
                  <a:off x="15718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546" name="Google Shape;546;p23"/>
                <p:cNvSpPr/>
                <p:nvPr/>
              </p:nvSpPr>
              <p:spPr>
                <a:xfrm>
                  <a:off x="19420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grpSp>
        </p:grpSp>
        <p:sp>
          <p:nvSpPr>
            <p:cNvPr id="547" name="Google Shape;547;p23"/>
            <p:cNvSpPr/>
            <p:nvPr/>
          </p:nvSpPr>
          <p:spPr>
            <a:xfrm>
              <a:off x="2163900" y="279362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grpSp>
      <p:sp>
        <p:nvSpPr>
          <p:cNvPr id="548" name="Google Shape;548;p23"/>
          <p:cNvSpPr/>
          <p:nvPr/>
        </p:nvSpPr>
        <p:spPr>
          <a:xfrm>
            <a:off x="6255775" y="3774250"/>
            <a:ext cx="2888225" cy="1369250"/>
          </a:xfrm>
          <a:custGeom>
            <a:avLst/>
            <a:gdLst/>
            <a:ahLst/>
            <a:cxnLst/>
            <a:rect l="l" t="t" r="r" b="b"/>
            <a:pathLst>
              <a:path w="115529" h="54770" extrusionOk="0">
                <a:moveTo>
                  <a:pt x="115529" y="1"/>
                </a:moveTo>
                <a:lnTo>
                  <a:pt x="112924" y="187"/>
                </a:lnTo>
                <a:lnTo>
                  <a:pt x="110245" y="447"/>
                </a:lnTo>
                <a:lnTo>
                  <a:pt x="107566" y="745"/>
                </a:lnTo>
                <a:lnTo>
                  <a:pt x="104850" y="1080"/>
                </a:lnTo>
                <a:lnTo>
                  <a:pt x="102097" y="1489"/>
                </a:lnTo>
                <a:lnTo>
                  <a:pt x="99344" y="1936"/>
                </a:lnTo>
                <a:lnTo>
                  <a:pt x="96516" y="2419"/>
                </a:lnTo>
                <a:lnTo>
                  <a:pt x="93725" y="2940"/>
                </a:lnTo>
                <a:lnTo>
                  <a:pt x="90860" y="3536"/>
                </a:lnTo>
                <a:lnTo>
                  <a:pt x="88033" y="4131"/>
                </a:lnTo>
                <a:lnTo>
                  <a:pt x="85168" y="4801"/>
                </a:lnTo>
                <a:lnTo>
                  <a:pt x="82266" y="5508"/>
                </a:lnTo>
                <a:lnTo>
                  <a:pt x="79401" y="6252"/>
                </a:lnTo>
                <a:lnTo>
                  <a:pt x="76498" y="7070"/>
                </a:lnTo>
                <a:lnTo>
                  <a:pt x="73596" y="7889"/>
                </a:lnTo>
                <a:lnTo>
                  <a:pt x="70694" y="8782"/>
                </a:lnTo>
                <a:lnTo>
                  <a:pt x="67308" y="9861"/>
                </a:lnTo>
                <a:lnTo>
                  <a:pt x="63960" y="10977"/>
                </a:lnTo>
                <a:lnTo>
                  <a:pt x="60685" y="12130"/>
                </a:lnTo>
                <a:lnTo>
                  <a:pt x="57411" y="13321"/>
                </a:lnTo>
                <a:lnTo>
                  <a:pt x="54211" y="14586"/>
                </a:lnTo>
                <a:lnTo>
                  <a:pt x="51086" y="15851"/>
                </a:lnTo>
                <a:lnTo>
                  <a:pt x="47961" y="17153"/>
                </a:lnTo>
                <a:lnTo>
                  <a:pt x="44947" y="18530"/>
                </a:lnTo>
                <a:lnTo>
                  <a:pt x="41970" y="19907"/>
                </a:lnTo>
                <a:lnTo>
                  <a:pt x="39068" y="21321"/>
                </a:lnTo>
                <a:lnTo>
                  <a:pt x="36203" y="22772"/>
                </a:lnTo>
                <a:lnTo>
                  <a:pt x="33450" y="24223"/>
                </a:lnTo>
                <a:lnTo>
                  <a:pt x="30734" y="25748"/>
                </a:lnTo>
                <a:lnTo>
                  <a:pt x="28129" y="27274"/>
                </a:lnTo>
                <a:lnTo>
                  <a:pt x="25562" y="28836"/>
                </a:lnTo>
                <a:lnTo>
                  <a:pt x="23106" y="30436"/>
                </a:lnTo>
                <a:lnTo>
                  <a:pt x="20799" y="31962"/>
                </a:lnTo>
                <a:lnTo>
                  <a:pt x="18604" y="33524"/>
                </a:lnTo>
                <a:lnTo>
                  <a:pt x="16521" y="35087"/>
                </a:lnTo>
                <a:lnTo>
                  <a:pt x="14549" y="36650"/>
                </a:lnTo>
                <a:lnTo>
                  <a:pt x="12651" y="38213"/>
                </a:lnTo>
                <a:lnTo>
                  <a:pt x="10902" y="39775"/>
                </a:lnTo>
                <a:lnTo>
                  <a:pt x="9265" y="41338"/>
                </a:lnTo>
                <a:lnTo>
                  <a:pt x="7740" y="42863"/>
                </a:lnTo>
                <a:lnTo>
                  <a:pt x="6326" y="44426"/>
                </a:lnTo>
                <a:lnTo>
                  <a:pt x="5061" y="45952"/>
                </a:lnTo>
                <a:lnTo>
                  <a:pt x="4466" y="46696"/>
                </a:lnTo>
                <a:lnTo>
                  <a:pt x="3870" y="47477"/>
                </a:lnTo>
                <a:lnTo>
                  <a:pt x="3349" y="48221"/>
                </a:lnTo>
                <a:lnTo>
                  <a:pt x="2828" y="48965"/>
                </a:lnTo>
                <a:lnTo>
                  <a:pt x="2382" y="49709"/>
                </a:lnTo>
                <a:lnTo>
                  <a:pt x="1936" y="50454"/>
                </a:lnTo>
                <a:lnTo>
                  <a:pt x="1526" y="51198"/>
                </a:lnTo>
                <a:lnTo>
                  <a:pt x="1154" y="51905"/>
                </a:lnTo>
                <a:lnTo>
                  <a:pt x="819" y="52649"/>
                </a:lnTo>
                <a:lnTo>
                  <a:pt x="522" y="53356"/>
                </a:lnTo>
                <a:lnTo>
                  <a:pt x="224" y="54063"/>
                </a:lnTo>
                <a:lnTo>
                  <a:pt x="1" y="54770"/>
                </a:lnTo>
                <a:lnTo>
                  <a:pt x="115529" y="54770"/>
                </a:lnTo>
                <a:lnTo>
                  <a:pt x="115529" y="1"/>
                </a:ln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549" name="Google Shape;549;p23"/>
          <p:cNvSpPr/>
          <p:nvPr/>
        </p:nvSpPr>
        <p:spPr>
          <a:xfrm rot="5400000">
            <a:off x="6256650" y="3649999"/>
            <a:ext cx="1392300" cy="3359400"/>
          </a:xfrm>
          <a:prstGeom prst="chord">
            <a:avLst>
              <a:gd name="adj1" fmla="val 5820070"/>
              <a:gd name="adj2" fmla="val 15784537"/>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550" name="Google Shape;550;p23"/>
          <p:cNvSpPr txBox="1">
            <a:spLocks noGrp="1"/>
          </p:cNvSpPr>
          <p:nvPr>
            <p:ph type="subTitle" idx="1"/>
          </p:nvPr>
        </p:nvSpPr>
        <p:spPr>
          <a:xfrm>
            <a:off x="4482800" y="3963975"/>
            <a:ext cx="3972600" cy="277200"/>
          </a:xfrm>
          <a:prstGeom prst="rect">
            <a:avLst/>
          </a:prstGeom>
        </p:spPr>
        <p:txBody>
          <a:bodyPr spcFirstLastPara="1" wrap="square" lIns="0" tIns="91425" rIns="91425" bIns="91425" anchor="b" anchorCtr="0">
            <a:noAutofit/>
          </a:bodyPr>
          <a:lstStyle>
            <a:lvl1pPr lvl="0">
              <a:spcBef>
                <a:spcPts val="0"/>
              </a:spcBef>
              <a:spcAft>
                <a:spcPts val="0"/>
              </a:spcAft>
              <a:buClr>
                <a:schemeClr val="lt1"/>
              </a:buClr>
              <a:buSzPts val="1000"/>
              <a:buFont typeface="Sora"/>
              <a:buNone/>
              <a:defRPr sz="1000"/>
            </a:lvl1pPr>
            <a:lvl2pPr lvl="1">
              <a:spcBef>
                <a:spcPts val="0"/>
              </a:spcBef>
              <a:spcAft>
                <a:spcPts val="0"/>
              </a:spcAft>
              <a:buClr>
                <a:schemeClr val="lt1"/>
              </a:buClr>
              <a:buSzPts val="1000"/>
              <a:buFont typeface="Sora"/>
              <a:buNone/>
              <a:defRPr sz="1000">
                <a:solidFill>
                  <a:schemeClr val="lt1"/>
                </a:solidFill>
                <a:latin typeface="Sora"/>
                <a:ea typeface="Sora"/>
                <a:cs typeface="Sora"/>
                <a:sym typeface="Sora"/>
              </a:defRPr>
            </a:lvl2pPr>
            <a:lvl3pPr lvl="2">
              <a:spcBef>
                <a:spcPts val="0"/>
              </a:spcBef>
              <a:spcAft>
                <a:spcPts val="0"/>
              </a:spcAft>
              <a:buClr>
                <a:schemeClr val="lt1"/>
              </a:buClr>
              <a:buSzPts val="1000"/>
              <a:buFont typeface="Sora"/>
              <a:buNone/>
              <a:defRPr sz="1000">
                <a:solidFill>
                  <a:schemeClr val="lt1"/>
                </a:solidFill>
                <a:latin typeface="Sora"/>
                <a:ea typeface="Sora"/>
                <a:cs typeface="Sora"/>
                <a:sym typeface="Sora"/>
              </a:defRPr>
            </a:lvl3pPr>
            <a:lvl4pPr lvl="3">
              <a:spcBef>
                <a:spcPts val="0"/>
              </a:spcBef>
              <a:spcAft>
                <a:spcPts val="0"/>
              </a:spcAft>
              <a:buClr>
                <a:schemeClr val="lt1"/>
              </a:buClr>
              <a:buSzPts val="1000"/>
              <a:buFont typeface="Sora"/>
              <a:buNone/>
              <a:defRPr sz="1000">
                <a:solidFill>
                  <a:schemeClr val="lt1"/>
                </a:solidFill>
                <a:latin typeface="Sora"/>
                <a:ea typeface="Sora"/>
                <a:cs typeface="Sora"/>
                <a:sym typeface="Sora"/>
              </a:defRPr>
            </a:lvl4pPr>
            <a:lvl5pPr lvl="4">
              <a:spcBef>
                <a:spcPts val="0"/>
              </a:spcBef>
              <a:spcAft>
                <a:spcPts val="0"/>
              </a:spcAft>
              <a:buClr>
                <a:schemeClr val="lt1"/>
              </a:buClr>
              <a:buSzPts val="1000"/>
              <a:buFont typeface="Sora"/>
              <a:buNone/>
              <a:defRPr sz="1000">
                <a:solidFill>
                  <a:schemeClr val="lt1"/>
                </a:solidFill>
                <a:latin typeface="Sora"/>
                <a:ea typeface="Sora"/>
                <a:cs typeface="Sora"/>
                <a:sym typeface="Sora"/>
              </a:defRPr>
            </a:lvl5pPr>
            <a:lvl6pPr lvl="5">
              <a:spcBef>
                <a:spcPts val="0"/>
              </a:spcBef>
              <a:spcAft>
                <a:spcPts val="0"/>
              </a:spcAft>
              <a:buClr>
                <a:schemeClr val="lt1"/>
              </a:buClr>
              <a:buSzPts val="1000"/>
              <a:buFont typeface="Sora"/>
              <a:buNone/>
              <a:defRPr sz="1000">
                <a:solidFill>
                  <a:schemeClr val="lt1"/>
                </a:solidFill>
                <a:latin typeface="Sora"/>
                <a:ea typeface="Sora"/>
                <a:cs typeface="Sora"/>
                <a:sym typeface="Sora"/>
              </a:defRPr>
            </a:lvl6pPr>
            <a:lvl7pPr lvl="6">
              <a:spcBef>
                <a:spcPts val="0"/>
              </a:spcBef>
              <a:spcAft>
                <a:spcPts val="0"/>
              </a:spcAft>
              <a:buClr>
                <a:schemeClr val="lt1"/>
              </a:buClr>
              <a:buSzPts val="1000"/>
              <a:buFont typeface="Sora"/>
              <a:buNone/>
              <a:defRPr sz="1000">
                <a:solidFill>
                  <a:schemeClr val="lt1"/>
                </a:solidFill>
                <a:latin typeface="Sora"/>
                <a:ea typeface="Sora"/>
                <a:cs typeface="Sora"/>
                <a:sym typeface="Sora"/>
              </a:defRPr>
            </a:lvl7pPr>
            <a:lvl8pPr lvl="7">
              <a:spcBef>
                <a:spcPts val="0"/>
              </a:spcBef>
              <a:spcAft>
                <a:spcPts val="0"/>
              </a:spcAft>
              <a:buClr>
                <a:schemeClr val="lt1"/>
              </a:buClr>
              <a:buSzPts val="1000"/>
              <a:buFont typeface="Sora"/>
              <a:buNone/>
              <a:defRPr sz="1000">
                <a:solidFill>
                  <a:schemeClr val="lt1"/>
                </a:solidFill>
                <a:latin typeface="Sora"/>
                <a:ea typeface="Sora"/>
                <a:cs typeface="Sora"/>
                <a:sym typeface="Sora"/>
              </a:defRPr>
            </a:lvl8pPr>
            <a:lvl9pPr lvl="8">
              <a:spcBef>
                <a:spcPts val="0"/>
              </a:spcBef>
              <a:spcAft>
                <a:spcPts val="0"/>
              </a:spcAft>
              <a:buClr>
                <a:schemeClr val="lt1"/>
              </a:buClr>
              <a:buSzPts val="1000"/>
              <a:buFont typeface="Sora"/>
              <a:buNone/>
              <a:defRPr sz="1000">
                <a:solidFill>
                  <a:schemeClr val="lt1"/>
                </a:solidFill>
                <a:latin typeface="Sora"/>
                <a:ea typeface="Sora"/>
                <a:cs typeface="Sora"/>
                <a:sym typeface="Sora"/>
              </a:defRPr>
            </a:lvl9pPr>
          </a:lstStyle>
          <a:p>
            <a:endParaRPr/>
          </a:p>
        </p:txBody>
      </p:sp>
      <p:sp>
        <p:nvSpPr>
          <p:cNvPr id="551" name="Google Shape;551;p23"/>
          <p:cNvSpPr txBox="1">
            <a:spLocks noGrp="1"/>
          </p:cNvSpPr>
          <p:nvPr>
            <p:ph type="subTitle" idx="2"/>
          </p:nvPr>
        </p:nvSpPr>
        <p:spPr>
          <a:xfrm>
            <a:off x="4482800" y="3731112"/>
            <a:ext cx="1481100" cy="198300"/>
          </a:xfrm>
          <a:prstGeom prst="rect">
            <a:avLst/>
          </a:prstGeom>
        </p:spPr>
        <p:txBody>
          <a:bodyPr spcFirstLastPara="1" wrap="square" lIns="0" tIns="91425" rIns="91425" bIns="91425" anchor="b" anchorCtr="0">
            <a:noAutofit/>
          </a:bodyPr>
          <a:lstStyle>
            <a:lvl1pPr lvl="0">
              <a:spcBef>
                <a:spcPts val="0"/>
              </a:spcBef>
              <a:spcAft>
                <a:spcPts val="0"/>
              </a:spcAft>
              <a:buNone/>
              <a:defRPr b="1">
                <a:solidFill>
                  <a:schemeClr val="accent5"/>
                </a:solidFill>
              </a:defRPr>
            </a:lvl1pPr>
            <a:lvl2pPr lvl="1">
              <a:spcBef>
                <a:spcPts val="0"/>
              </a:spcBef>
              <a:spcAft>
                <a:spcPts val="0"/>
              </a:spcAft>
              <a:buClr>
                <a:schemeClr val="accent5"/>
              </a:buClr>
              <a:buSzPts val="1400"/>
              <a:buNone/>
              <a:defRPr>
                <a:solidFill>
                  <a:schemeClr val="accent5"/>
                </a:solidFill>
              </a:defRPr>
            </a:lvl2pPr>
            <a:lvl3pPr lvl="2">
              <a:spcBef>
                <a:spcPts val="0"/>
              </a:spcBef>
              <a:spcAft>
                <a:spcPts val="0"/>
              </a:spcAft>
              <a:buClr>
                <a:schemeClr val="accent5"/>
              </a:buClr>
              <a:buSzPts val="1400"/>
              <a:buNone/>
              <a:defRPr>
                <a:solidFill>
                  <a:schemeClr val="accent5"/>
                </a:solidFill>
              </a:defRPr>
            </a:lvl3pPr>
            <a:lvl4pPr lvl="3">
              <a:spcBef>
                <a:spcPts val="0"/>
              </a:spcBef>
              <a:spcAft>
                <a:spcPts val="0"/>
              </a:spcAft>
              <a:buClr>
                <a:schemeClr val="accent5"/>
              </a:buClr>
              <a:buSzPts val="1400"/>
              <a:buNone/>
              <a:defRPr>
                <a:solidFill>
                  <a:schemeClr val="accent5"/>
                </a:solidFill>
              </a:defRPr>
            </a:lvl4pPr>
            <a:lvl5pPr lvl="4">
              <a:spcBef>
                <a:spcPts val="0"/>
              </a:spcBef>
              <a:spcAft>
                <a:spcPts val="0"/>
              </a:spcAft>
              <a:buClr>
                <a:schemeClr val="accent5"/>
              </a:buClr>
              <a:buSzPts val="1400"/>
              <a:buNone/>
              <a:defRPr>
                <a:solidFill>
                  <a:schemeClr val="accent5"/>
                </a:solidFill>
              </a:defRPr>
            </a:lvl5pPr>
            <a:lvl6pPr lvl="5">
              <a:spcBef>
                <a:spcPts val="0"/>
              </a:spcBef>
              <a:spcAft>
                <a:spcPts val="0"/>
              </a:spcAft>
              <a:buClr>
                <a:schemeClr val="accent5"/>
              </a:buClr>
              <a:buSzPts val="1400"/>
              <a:buNone/>
              <a:defRPr>
                <a:solidFill>
                  <a:schemeClr val="accent5"/>
                </a:solidFill>
              </a:defRPr>
            </a:lvl6pPr>
            <a:lvl7pPr lvl="6">
              <a:spcBef>
                <a:spcPts val="0"/>
              </a:spcBef>
              <a:spcAft>
                <a:spcPts val="0"/>
              </a:spcAft>
              <a:buClr>
                <a:schemeClr val="accent5"/>
              </a:buClr>
              <a:buSzPts val="1400"/>
              <a:buNone/>
              <a:defRPr>
                <a:solidFill>
                  <a:schemeClr val="accent5"/>
                </a:solidFill>
              </a:defRPr>
            </a:lvl7pPr>
            <a:lvl8pPr lvl="7">
              <a:spcBef>
                <a:spcPts val="0"/>
              </a:spcBef>
              <a:spcAft>
                <a:spcPts val="0"/>
              </a:spcAft>
              <a:buClr>
                <a:schemeClr val="accent5"/>
              </a:buClr>
              <a:buSzPts val="1400"/>
              <a:buNone/>
              <a:defRPr>
                <a:solidFill>
                  <a:schemeClr val="accent5"/>
                </a:solidFill>
              </a:defRPr>
            </a:lvl8pPr>
            <a:lvl9pPr lvl="8">
              <a:spcBef>
                <a:spcPts val="0"/>
              </a:spcBef>
              <a:spcAft>
                <a:spcPts val="0"/>
              </a:spcAft>
              <a:buClr>
                <a:schemeClr val="accent5"/>
              </a:buClr>
              <a:buSzPts val="1400"/>
              <a:buNone/>
              <a:defRPr>
                <a:solidFill>
                  <a:schemeClr val="accent5"/>
                </a:solidFill>
              </a:defRPr>
            </a:lvl9pPr>
          </a:lstStyle>
          <a:p>
            <a:endParaRPr/>
          </a:p>
        </p:txBody>
      </p:sp>
      <p:sp>
        <p:nvSpPr>
          <p:cNvPr id="552" name="Google Shape;552;p23"/>
          <p:cNvSpPr txBox="1">
            <a:spLocks noGrp="1"/>
          </p:cNvSpPr>
          <p:nvPr>
            <p:ph type="title"/>
          </p:nvPr>
        </p:nvSpPr>
        <p:spPr>
          <a:xfrm>
            <a:off x="38100" y="93150"/>
            <a:ext cx="1583400" cy="189300"/>
          </a:xfrm>
          <a:prstGeom prst="rect">
            <a:avLst/>
          </a:prstGeom>
        </p:spPr>
        <p:txBody>
          <a:bodyPr spcFirstLastPara="1" wrap="square" lIns="182875" tIns="91425" rIns="91425" bIns="91425" anchor="t" anchorCtr="0">
            <a:noAutofit/>
          </a:bodyPr>
          <a:lstStyle>
            <a:lvl1pPr lvl="0">
              <a:spcBef>
                <a:spcPts val="0"/>
              </a:spcBef>
              <a:spcAft>
                <a:spcPts val="0"/>
              </a:spcAft>
              <a:buNone/>
              <a:defRPr sz="900">
                <a:solidFill>
                  <a:schemeClr val="accent5"/>
                </a:solidFill>
                <a:latin typeface="Sora"/>
                <a:ea typeface="Sora"/>
                <a:cs typeface="Sora"/>
                <a:sym typeface="Sora"/>
              </a:defRPr>
            </a:lvl1pPr>
            <a:lvl2pPr lvl="1">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2pPr>
            <a:lvl3pPr lvl="2">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3pPr>
            <a:lvl4pPr lvl="3">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4pPr>
            <a:lvl5pPr lvl="4">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5pPr>
            <a:lvl6pPr lvl="5">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6pPr>
            <a:lvl7pPr lvl="6">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7pPr>
            <a:lvl8pPr lvl="7">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8pPr>
            <a:lvl9pPr lvl="8">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9pPr>
          </a:lstStyle>
          <a:p>
            <a:endParaRPr/>
          </a:p>
        </p:txBody>
      </p:sp>
      <p:sp>
        <p:nvSpPr>
          <p:cNvPr id="553" name="Google Shape;553;p23"/>
          <p:cNvSpPr txBox="1">
            <a:spLocks noGrp="1"/>
          </p:cNvSpPr>
          <p:nvPr>
            <p:ph type="title" idx="3"/>
          </p:nvPr>
        </p:nvSpPr>
        <p:spPr>
          <a:xfrm>
            <a:off x="115025" y="471075"/>
            <a:ext cx="3941700" cy="1200600"/>
          </a:xfrm>
          <a:prstGeom prst="rect">
            <a:avLst/>
          </a:prstGeom>
        </p:spPr>
        <p:txBody>
          <a:bodyPr spcFirstLastPara="1" wrap="square" lIns="91425" tIns="91425" rIns="91425" bIns="91425" anchor="t" anchorCtr="0">
            <a:spAutoFit/>
          </a:bodyPr>
          <a:lstStyle>
            <a:lvl1pPr lvl="0">
              <a:lnSpc>
                <a:spcPct val="90000"/>
              </a:lnSpc>
              <a:spcBef>
                <a:spcPts val="0"/>
              </a:spcBef>
              <a:spcAft>
                <a:spcPts val="0"/>
              </a:spcAft>
              <a:buNone/>
              <a:defRPr sz="3600"/>
            </a:lvl1pPr>
            <a:lvl2pPr lvl="1">
              <a:lnSpc>
                <a:spcPct val="115000"/>
              </a:lnSpc>
              <a:spcBef>
                <a:spcPts val="0"/>
              </a:spcBef>
              <a:spcAft>
                <a:spcPts val="0"/>
              </a:spcAft>
              <a:buNone/>
              <a:defRPr sz="3600"/>
            </a:lvl2pPr>
            <a:lvl3pPr lvl="2">
              <a:lnSpc>
                <a:spcPct val="115000"/>
              </a:lnSpc>
              <a:spcBef>
                <a:spcPts val="0"/>
              </a:spcBef>
              <a:spcAft>
                <a:spcPts val="0"/>
              </a:spcAft>
              <a:buNone/>
              <a:defRPr sz="3600"/>
            </a:lvl3pPr>
            <a:lvl4pPr lvl="3">
              <a:lnSpc>
                <a:spcPct val="115000"/>
              </a:lnSpc>
              <a:spcBef>
                <a:spcPts val="0"/>
              </a:spcBef>
              <a:spcAft>
                <a:spcPts val="0"/>
              </a:spcAft>
              <a:buNone/>
              <a:defRPr sz="3600"/>
            </a:lvl4pPr>
            <a:lvl5pPr lvl="4">
              <a:lnSpc>
                <a:spcPct val="115000"/>
              </a:lnSpc>
              <a:spcBef>
                <a:spcPts val="0"/>
              </a:spcBef>
              <a:spcAft>
                <a:spcPts val="0"/>
              </a:spcAft>
              <a:buNone/>
              <a:defRPr sz="3600"/>
            </a:lvl5pPr>
            <a:lvl6pPr lvl="5">
              <a:lnSpc>
                <a:spcPct val="115000"/>
              </a:lnSpc>
              <a:spcBef>
                <a:spcPts val="0"/>
              </a:spcBef>
              <a:spcAft>
                <a:spcPts val="0"/>
              </a:spcAft>
              <a:buNone/>
              <a:defRPr sz="3600"/>
            </a:lvl6pPr>
            <a:lvl7pPr lvl="6">
              <a:lnSpc>
                <a:spcPct val="115000"/>
              </a:lnSpc>
              <a:spcBef>
                <a:spcPts val="0"/>
              </a:spcBef>
              <a:spcAft>
                <a:spcPts val="0"/>
              </a:spcAft>
              <a:buNone/>
              <a:defRPr sz="3600"/>
            </a:lvl7pPr>
            <a:lvl8pPr lvl="7">
              <a:lnSpc>
                <a:spcPct val="115000"/>
              </a:lnSpc>
              <a:spcBef>
                <a:spcPts val="0"/>
              </a:spcBef>
              <a:spcAft>
                <a:spcPts val="0"/>
              </a:spcAft>
              <a:buNone/>
              <a:defRPr sz="3600"/>
            </a:lvl8pPr>
            <a:lvl9pPr lvl="8">
              <a:lnSpc>
                <a:spcPct val="115000"/>
              </a:lnSpc>
              <a:spcBef>
                <a:spcPts val="0"/>
              </a:spcBef>
              <a:spcAft>
                <a:spcPts val="0"/>
              </a:spcAft>
              <a:buNone/>
              <a:defRPr sz="3600"/>
            </a:lvl9pPr>
          </a:lstStyle>
          <a:p>
            <a:endParaRPr/>
          </a:p>
        </p:txBody>
      </p:sp>
      <p:sp>
        <p:nvSpPr>
          <p:cNvPr id="554" name="Google Shape;554;p23"/>
          <p:cNvSpPr txBox="1">
            <a:spLocks noGrp="1"/>
          </p:cNvSpPr>
          <p:nvPr>
            <p:ph type="subTitle" idx="4"/>
          </p:nvPr>
        </p:nvSpPr>
        <p:spPr>
          <a:xfrm>
            <a:off x="4482800" y="3428650"/>
            <a:ext cx="3972600" cy="277200"/>
          </a:xfrm>
          <a:prstGeom prst="rect">
            <a:avLst/>
          </a:prstGeom>
        </p:spPr>
        <p:txBody>
          <a:bodyPr spcFirstLastPara="1" wrap="square" lIns="0" tIns="91425" rIns="91425" bIns="91425" anchor="b" anchorCtr="0">
            <a:noAutofit/>
          </a:bodyPr>
          <a:lstStyle>
            <a:lvl1pPr lvl="0">
              <a:spcBef>
                <a:spcPts val="0"/>
              </a:spcBef>
              <a:spcAft>
                <a:spcPts val="0"/>
              </a:spcAft>
              <a:buClr>
                <a:schemeClr val="lt1"/>
              </a:buClr>
              <a:buSzPts val="1000"/>
              <a:buFont typeface="Sora"/>
              <a:buNone/>
              <a:defRPr sz="1000"/>
            </a:lvl1pPr>
            <a:lvl2pPr lvl="1">
              <a:spcBef>
                <a:spcPts val="0"/>
              </a:spcBef>
              <a:spcAft>
                <a:spcPts val="0"/>
              </a:spcAft>
              <a:buClr>
                <a:schemeClr val="lt1"/>
              </a:buClr>
              <a:buSzPts val="1000"/>
              <a:buFont typeface="Sora"/>
              <a:buNone/>
              <a:defRPr sz="1000">
                <a:solidFill>
                  <a:schemeClr val="lt1"/>
                </a:solidFill>
                <a:latin typeface="Sora"/>
                <a:ea typeface="Sora"/>
                <a:cs typeface="Sora"/>
                <a:sym typeface="Sora"/>
              </a:defRPr>
            </a:lvl2pPr>
            <a:lvl3pPr lvl="2">
              <a:spcBef>
                <a:spcPts val="0"/>
              </a:spcBef>
              <a:spcAft>
                <a:spcPts val="0"/>
              </a:spcAft>
              <a:buClr>
                <a:schemeClr val="lt1"/>
              </a:buClr>
              <a:buSzPts val="1000"/>
              <a:buFont typeface="Sora"/>
              <a:buNone/>
              <a:defRPr sz="1000">
                <a:solidFill>
                  <a:schemeClr val="lt1"/>
                </a:solidFill>
                <a:latin typeface="Sora"/>
                <a:ea typeface="Sora"/>
                <a:cs typeface="Sora"/>
                <a:sym typeface="Sora"/>
              </a:defRPr>
            </a:lvl3pPr>
            <a:lvl4pPr lvl="3">
              <a:spcBef>
                <a:spcPts val="0"/>
              </a:spcBef>
              <a:spcAft>
                <a:spcPts val="0"/>
              </a:spcAft>
              <a:buClr>
                <a:schemeClr val="lt1"/>
              </a:buClr>
              <a:buSzPts val="1000"/>
              <a:buFont typeface="Sora"/>
              <a:buNone/>
              <a:defRPr sz="1000">
                <a:solidFill>
                  <a:schemeClr val="lt1"/>
                </a:solidFill>
                <a:latin typeface="Sora"/>
                <a:ea typeface="Sora"/>
                <a:cs typeface="Sora"/>
                <a:sym typeface="Sora"/>
              </a:defRPr>
            </a:lvl4pPr>
            <a:lvl5pPr lvl="4">
              <a:spcBef>
                <a:spcPts val="0"/>
              </a:spcBef>
              <a:spcAft>
                <a:spcPts val="0"/>
              </a:spcAft>
              <a:buClr>
                <a:schemeClr val="lt1"/>
              </a:buClr>
              <a:buSzPts val="1000"/>
              <a:buFont typeface="Sora"/>
              <a:buNone/>
              <a:defRPr sz="1000">
                <a:solidFill>
                  <a:schemeClr val="lt1"/>
                </a:solidFill>
                <a:latin typeface="Sora"/>
                <a:ea typeface="Sora"/>
                <a:cs typeface="Sora"/>
                <a:sym typeface="Sora"/>
              </a:defRPr>
            </a:lvl5pPr>
            <a:lvl6pPr lvl="5">
              <a:spcBef>
                <a:spcPts val="0"/>
              </a:spcBef>
              <a:spcAft>
                <a:spcPts val="0"/>
              </a:spcAft>
              <a:buClr>
                <a:schemeClr val="lt1"/>
              </a:buClr>
              <a:buSzPts val="1000"/>
              <a:buFont typeface="Sora"/>
              <a:buNone/>
              <a:defRPr sz="1000">
                <a:solidFill>
                  <a:schemeClr val="lt1"/>
                </a:solidFill>
                <a:latin typeface="Sora"/>
                <a:ea typeface="Sora"/>
                <a:cs typeface="Sora"/>
                <a:sym typeface="Sora"/>
              </a:defRPr>
            </a:lvl6pPr>
            <a:lvl7pPr lvl="6">
              <a:spcBef>
                <a:spcPts val="0"/>
              </a:spcBef>
              <a:spcAft>
                <a:spcPts val="0"/>
              </a:spcAft>
              <a:buClr>
                <a:schemeClr val="lt1"/>
              </a:buClr>
              <a:buSzPts val="1000"/>
              <a:buFont typeface="Sora"/>
              <a:buNone/>
              <a:defRPr sz="1000">
                <a:solidFill>
                  <a:schemeClr val="lt1"/>
                </a:solidFill>
                <a:latin typeface="Sora"/>
                <a:ea typeface="Sora"/>
                <a:cs typeface="Sora"/>
                <a:sym typeface="Sora"/>
              </a:defRPr>
            </a:lvl7pPr>
            <a:lvl8pPr lvl="7">
              <a:spcBef>
                <a:spcPts val="0"/>
              </a:spcBef>
              <a:spcAft>
                <a:spcPts val="0"/>
              </a:spcAft>
              <a:buClr>
                <a:schemeClr val="lt1"/>
              </a:buClr>
              <a:buSzPts val="1000"/>
              <a:buFont typeface="Sora"/>
              <a:buNone/>
              <a:defRPr sz="1000">
                <a:solidFill>
                  <a:schemeClr val="lt1"/>
                </a:solidFill>
                <a:latin typeface="Sora"/>
                <a:ea typeface="Sora"/>
                <a:cs typeface="Sora"/>
                <a:sym typeface="Sora"/>
              </a:defRPr>
            </a:lvl8pPr>
            <a:lvl9pPr lvl="8">
              <a:spcBef>
                <a:spcPts val="0"/>
              </a:spcBef>
              <a:spcAft>
                <a:spcPts val="0"/>
              </a:spcAft>
              <a:buClr>
                <a:schemeClr val="lt1"/>
              </a:buClr>
              <a:buSzPts val="1000"/>
              <a:buFont typeface="Sora"/>
              <a:buNone/>
              <a:defRPr sz="1000">
                <a:solidFill>
                  <a:schemeClr val="lt1"/>
                </a:solidFill>
                <a:latin typeface="Sora"/>
                <a:ea typeface="Sora"/>
                <a:cs typeface="Sora"/>
                <a:sym typeface="Sora"/>
              </a:defRPr>
            </a:lvl9pPr>
          </a:lstStyle>
          <a:p>
            <a:endParaRPr/>
          </a:p>
        </p:txBody>
      </p:sp>
      <p:sp>
        <p:nvSpPr>
          <p:cNvPr id="555" name="Google Shape;555;p23"/>
          <p:cNvSpPr txBox="1">
            <a:spLocks noGrp="1"/>
          </p:cNvSpPr>
          <p:nvPr>
            <p:ph type="subTitle" idx="5"/>
          </p:nvPr>
        </p:nvSpPr>
        <p:spPr>
          <a:xfrm>
            <a:off x="4482800" y="3195787"/>
            <a:ext cx="1481100" cy="198300"/>
          </a:xfrm>
          <a:prstGeom prst="rect">
            <a:avLst/>
          </a:prstGeom>
        </p:spPr>
        <p:txBody>
          <a:bodyPr spcFirstLastPara="1" wrap="square" lIns="0" tIns="91425" rIns="91425" bIns="91425" anchor="b" anchorCtr="0">
            <a:noAutofit/>
          </a:bodyPr>
          <a:lstStyle>
            <a:lvl1pPr lvl="0">
              <a:spcBef>
                <a:spcPts val="0"/>
              </a:spcBef>
              <a:spcAft>
                <a:spcPts val="0"/>
              </a:spcAft>
              <a:buNone/>
              <a:defRPr b="1">
                <a:solidFill>
                  <a:schemeClr val="accent5"/>
                </a:solidFill>
              </a:defRPr>
            </a:lvl1pPr>
            <a:lvl2pPr lvl="1">
              <a:spcBef>
                <a:spcPts val="0"/>
              </a:spcBef>
              <a:spcAft>
                <a:spcPts val="0"/>
              </a:spcAft>
              <a:buClr>
                <a:schemeClr val="accent5"/>
              </a:buClr>
              <a:buSzPts val="1400"/>
              <a:buNone/>
              <a:defRPr>
                <a:solidFill>
                  <a:schemeClr val="accent5"/>
                </a:solidFill>
              </a:defRPr>
            </a:lvl2pPr>
            <a:lvl3pPr lvl="2">
              <a:spcBef>
                <a:spcPts val="0"/>
              </a:spcBef>
              <a:spcAft>
                <a:spcPts val="0"/>
              </a:spcAft>
              <a:buClr>
                <a:schemeClr val="accent5"/>
              </a:buClr>
              <a:buSzPts val="1400"/>
              <a:buNone/>
              <a:defRPr>
                <a:solidFill>
                  <a:schemeClr val="accent5"/>
                </a:solidFill>
              </a:defRPr>
            </a:lvl3pPr>
            <a:lvl4pPr lvl="3">
              <a:spcBef>
                <a:spcPts val="0"/>
              </a:spcBef>
              <a:spcAft>
                <a:spcPts val="0"/>
              </a:spcAft>
              <a:buClr>
                <a:schemeClr val="accent5"/>
              </a:buClr>
              <a:buSzPts val="1400"/>
              <a:buNone/>
              <a:defRPr>
                <a:solidFill>
                  <a:schemeClr val="accent5"/>
                </a:solidFill>
              </a:defRPr>
            </a:lvl4pPr>
            <a:lvl5pPr lvl="4">
              <a:spcBef>
                <a:spcPts val="0"/>
              </a:spcBef>
              <a:spcAft>
                <a:spcPts val="0"/>
              </a:spcAft>
              <a:buClr>
                <a:schemeClr val="accent5"/>
              </a:buClr>
              <a:buSzPts val="1400"/>
              <a:buNone/>
              <a:defRPr>
                <a:solidFill>
                  <a:schemeClr val="accent5"/>
                </a:solidFill>
              </a:defRPr>
            </a:lvl5pPr>
            <a:lvl6pPr lvl="5">
              <a:spcBef>
                <a:spcPts val="0"/>
              </a:spcBef>
              <a:spcAft>
                <a:spcPts val="0"/>
              </a:spcAft>
              <a:buClr>
                <a:schemeClr val="accent5"/>
              </a:buClr>
              <a:buSzPts val="1400"/>
              <a:buNone/>
              <a:defRPr>
                <a:solidFill>
                  <a:schemeClr val="accent5"/>
                </a:solidFill>
              </a:defRPr>
            </a:lvl6pPr>
            <a:lvl7pPr lvl="6">
              <a:spcBef>
                <a:spcPts val="0"/>
              </a:spcBef>
              <a:spcAft>
                <a:spcPts val="0"/>
              </a:spcAft>
              <a:buClr>
                <a:schemeClr val="accent5"/>
              </a:buClr>
              <a:buSzPts val="1400"/>
              <a:buNone/>
              <a:defRPr>
                <a:solidFill>
                  <a:schemeClr val="accent5"/>
                </a:solidFill>
              </a:defRPr>
            </a:lvl7pPr>
            <a:lvl8pPr lvl="7">
              <a:spcBef>
                <a:spcPts val="0"/>
              </a:spcBef>
              <a:spcAft>
                <a:spcPts val="0"/>
              </a:spcAft>
              <a:buClr>
                <a:schemeClr val="accent5"/>
              </a:buClr>
              <a:buSzPts val="1400"/>
              <a:buNone/>
              <a:defRPr>
                <a:solidFill>
                  <a:schemeClr val="accent5"/>
                </a:solidFill>
              </a:defRPr>
            </a:lvl8pPr>
            <a:lvl9pPr lvl="8">
              <a:spcBef>
                <a:spcPts val="0"/>
              </a:spcBef>
              <a:spcAft>
                <a:spcPts val="0"/>
              </a:spcAft>
              <a:buClr>
                <a:schemeClr val="accent5"/>
              </a:buClr>
              <a:buSzPts val="1400"/>
              <a:buNone/>
              <a:defRPr>
                <a:solidFill>
                  <a:schemeClr val="accent5"/>
                </a:solidFill>
              </a:defRPr>
            </a:lvl9pPr>
          </a:lstStyle>
          <a:p>
            <a:endParaRPr/>
          </a:p>
        </p:txBody>
      </p:sp>
      <p:sp>
        <p:nvSpPr>
          <p:cNvPr id="556" name="Google Shape;556;p23"/>
          <p:cNvSpPr txBox="1">
            <a:spLocks noGrp="1"/>
          </p:cNvSpPr>
          <p:nvPr>
            <p:ph type="subTitle" idx="6"/>
          </p:nvPr>
        </p:nvSpPr>
        <p:spPr>
          <a:xfrm>
            <a:off x="4482800" y="2894863"/>
            <a:ext cx="3972600" cy="277200"/>
          </a:xfrm>
          <a:prstGeom prst="rect">
            <a:avLst/>
          </a:prstGeom>
        </p:spPr>
        <p:txBody>
          <a:bodyPr spcFirstLastPara="1" wrap="square" lIns="0" tIns="91425" rIns="91425" bIns="91425" anchor="b" anchorCtr="0">
            <a:noAutofit/>
          </a:bodyPr>
          <a:lstStyle>
            <a:lvl1pPr lvl="0">
              <a:spcBef>
                <a:spcPts val="0"/>
              </a:spcBef>
              <a:spcAft>
                <a:spcPts val="0"/>
              </a:spcAft>
              <a:buClr>
                <a:schemeClr val="lt1"/>
              </a:buClr>
              <a:buSzPts val="1000"/>
              <a:buFont typeface="Sora"/>
              <a:buNone/>
              <a:defRPr sz="1000"/>
            </a:lvl1pPr>
            <a:lvl2pPr lvl="1">
              <a:spcBef>
                <a:spcPts val="0"/>
              </a:spcBef>
              <a:spcAft>
                <a:spcPts val="0"/>
              </a:spcAft>
              <a:buClr>
                <a:schemeClr val="lt1"/>
              </a:buClr>
              <a:buSzPts val="1000"/>
              <a:buFont typeface="Sora"/>
              <a:buNone/>
              <a:defRPr sz="1000">
                <a:solidFill>
                  <a:schemeClr val="lt1"/>
                </a:solidFill>
                <a:latin typeface="Sora"/>
                <a:ea typeface="Sora"/>
                <a:cs typeface="Sora"/>
                <a:sym typeface="Sora"/>
              </a:defRPr>
            </a:lvl2pPr>
            <a:lvl3pPr lvl="2">
              <a:spcBef>
                <a:spcPts val="0"/>
              </a:spcBef>
              <a:spcAft>
                <a:spcPts val="0"/>
              </a:spcAft>
              <a:buClr>
                <a:schemeClr val="lt1"/>
              </a:buClr>
              <a:buSzPts val="1000"/>
              <a:buFont typeface="Sora"/>
              <a:buNone/>
              <a:defRPr sz="1000">
                <a:solidFill>
                  <a:schemeClr val="lt1"/>
                </a:solidFill>
                <a:latin typeface="Sora"/>
                <a:ea typeface="Sora"/>
                <a:cs typeface="Sora"/>
                <a:sym typeface="Sora"/>
              </a:defRPr>
            </a:lvl3pPr>
            <a:lvl4pPr lvl="3">
              <a:spcBef>
                <a:spcPts val="0"/>
              </a:spcBef>
              <a:spcAft>
                <a:spcPts val="0"/>
              </a:spcAft>
              <a:buClr>
                <a:schemeClr val="lt1"/>
              </a:buClr>
              <a:buSzPts val="1000"/>
              <a:buFont typeface="Sora"/>
              <a:buNone/>
              <a:defRPr sz="1000">
                <a:solidFill>
                  <a:schemeClr val="lt1"/>
                </a:solidFill>
                <a:latin typeface="Sora"/>
                <a:ea typeface="Sora"/>
                <a:cs typeface="Sora"/>
                <a:sym typeface="Sora"/>
              </a:defRPr>
            </a:lvl4pPr>
            <a:lvl5pPr lvl="4">
              <a:spcBef>
                <a:spcPts val="0"/>
              </a:spcBef>
              <a:spcAft>
                <a:spcPts val="0"/>
              </a:spcAft>
              <a:buClr>
                <a:schemeClr val="lt1"/>
              </a:buClr>
              <a:buSzPts val="1000"/>
              <a:buFont typeface="Sora"/>
              <a:buNone/>
              <a:defRPr sz="1000">
                <a:solidFill>
                  <a:schemeClr val="lt1"/>
                </a:solidFill>
                <a:latin typeface="Sora"/>
                <a:ea typeface="Sora"/>
                <a:cs typeface="Sora"/>
                <a:sym typeface="Sora"/>
              </a:defRPr>
            </a:lvl5pPr>
            <a:lvl6pPr lvl="5">
              <a:spcBef>
                <a:spcPts val="0"/>
              </a:spcBef>
              <a:spcAft>
                <a:spcPts val="0"/>
              </a:spcAft>
              <a:buClr>
                <a:schemeClr val="lt1"/>
              </a:buClr>
              <a:buSzPts val="1000"/>
              <a:buFont typeface="Sora"/>
              <a:buNone/>
              <a:defRPr sz="1000">
                <a:solidFill>
                  <a:schemeClr val="lt1"/>
                </a:solidFill>
                <a:latin typeface="Sora"/>
                <a:ea typeface="Sora"/>
                <a:cs typeface="Sora"/>
                <a:sym typeface="Sora"/>
              </a:defRPr>
            </a:lvl6pPr>
            <a:lvl7pPr lvl="6">
              <a:spcBef>
                <a:spcPts val="0"/>
              </a:spcBef>
              <a:spcAft>
                <a:spcPts val="0"/>
              </a:spcAft>
              <a:buClr>
                <a:schemeClr val="lt1"/>
              </a:buClr>
              <a:buSzPts val="1000"/>
              <a:buFont typeface="Sora"/>
              <a:buNone/>
              <a:defRPr sz="1000">
                <a:solidFill>
                  <a:schemeClr val="lt1"/>
                </a:solidFill>
                <a:latin typeface="Sora"/>
                <a:ea typeface="Sora"/>
                <a:cs typeface="Sora"/>
                <a:sym typeface="Sora"/>
              </a:defRPr>
            </a:lvl7pPr>
            <a:lvl8pPr lvl="7">
              <a:spcBef>
                <a:spcPts val="0"/>
              </a:spcBef>
              <a:spcAft>
                <a:spcPts val="0"/>
              </a:spcAft>
              <a:buClr>
                <a:schemeClr val="lt1"/>
              </a:buClr>
              <a:buSzPts val="1000"/>
              <a:buFont typeface="Sora"/>
              <a:buNone/>
              <a:defRPr sz="1000">
                <a:solidFill>
                  <a:schemeClr val="lt1"/>
                </a:solidFill>
                <a:latin typeface="Sora"/>
                <a:ea typeface="Sora"/>
                <a:cs typeface="Sora"/>
                <a:sym typeface="Sora"/>
              </a:defRPr>
            </a:lvl8pPr>
            <a:lvl9pPr lvl="8">
              <a:spcBef>
                <a:spcPts val="0"/>
              </a:spcBef>
              <a:spcAft>
                <a:spcPts val="0"/>
              </a:spcAft>
              <a:buClr>
                <a:schemeClr val="lt1"/>
              </a:buClr>
              <a:buSzPts val="1000"/>
              <a:buFont typeface="Sora"/>
              <a:buNone/>
              <a:defRPr sz="1000">
                <a:solidFill>
                  <a:schemeClr val="lt1"/>
                </a:solidFill>
                <a:latin typeface="Sora"/>
                <a:ea typeface="Sora"/>
                <a:cs typeface="Sora"/>
                <a:sym typeface="Sora"/>
              </a:defRPr>
            </a:lvl9pPr>
          </a:lstStyle>
          <a:p>
            <a:endParaRPr/>
          </a:p>
        </p:txBody>
      </p:sp>
      <p:sp>
        <p:nvSpPr>
          <p:cNvPr id="557" name="Google Shape;557;p23"/>
          <p:cNvSpPr txBox="1">
            <a:spLocks noGrp="1"/>
          </p:cNvSpPr>
          <p:nvPr>
            <p:ph type="subTitle" idx="7"/>
          </p:nvPr>
        </p:nvSpPr>
        <p:spPr>
          <a:xfrm>
            <a:off x="4482800" y="2662000"/>
            <a:ext cx="1481100" cy="198300"/>
          </a:xfrm>
          <a:prstGeom prst="rect">
            <a:avLst/>
          </a:prstGeom>
        </p:spPr>
        <p:txBody>
          <a:bodyPr spcFirstLastPara="1" wrap="square" lIns="0" tIns="91425" rIns="91425" bIns="91425" anchor="b" anchorCtr="0">
            <a:noAutofit/>
          </a:bodyPr>
          <a:lstStyle>
            <a:lvl1pPr lvl="0">
              <a:spcBef>
                <a:spcPts val="0"/>
              </a:spcBef>
              <a:spcAft>
                <a:spcPts val="0"/>
              </a:spcAft>
              <a:buNone/>
              <a:defRPr b="1">
                <a:solidFill>
                  <a:schemeClr val="accent5"/>
                </a:solidFill>
              </a:defRPr>
            </a:lvl1pPr>
            <a:lvl2pPr lvl="1">
              <a:spcBef>
                <a:spcPts val="0"/>
              </a:spcBef>
              <a:spcAft>
                <a:spcPts val="0"/>
              </a:spcAft>
              <a:buClr>
                <a:schemeClr val="accent5"/>
              </a:buClr>
              <a:buSzPts val="1400"/>
              <a:buNone/>
              <a:defRPr>
                <a:solidFill>
                  <a:schemeClr val="accent5"/>
                </a:solidFill>
              </a:defRPr>
            </a:lvl2pPr>
            <a:lvl3pPr lvl="2">
              <a:spcBef>
                <a:spcPts val="0"/>
              </a:spcBef>
              <a:spcAft>
                <a:spcPts val="0"/>
              </a:spcAft>
              <a:buClr>
                <a:schemeClr val="accent5"/>
              </a:buClr>
              <a:buSzPts val="1400"/>
              <a:buNone/>
              <a:defRPr>
                <a:solidFill>
                  <a:schemeClr val="accent5"/>
                </a:solidFill>
              </a:defRPr>
            </a:lvl3pPr>
            <a:lvl4pPr lvl="3">
              <a:spcBef>
                <a:spcPts val="0"/>
              </a:spcBef>
              <a:spcAft>
                <a:spcPts val="0"/>
              </a:spcAft>
              <a:buClr>
                <a:schemeClr val="accent5"/>
              </a:buClr>
              <a:buSzPts val="1400"/>
              <a:buNone/>
              <a:defRPr>
                <a:solidFill>
                  <a:schemeClr val="accent5"/>
                </a:solidFill>
              </a:defRPr>
            </a:lvl4pPr>
            <a:lvl5pPr lvl="4">
              <a:spcBef>
                <a:spcPts val="0"/>
              </a:spcBef>
              <a:spcAft>
                <a:spcPts val="0"/>
              </a:spcAft>
              <a:buClr>
                <a:schemeClr val="accent5"/>
              </a:buClr>
              <a:buSzPts val="1400"/>
              <a:buNone/>
              <a:defRPr>
                <a:solidFill>
                  <a:schemeClr val="accent5"/>
                </a:solidFill>
              </a:defRPr>
            </a:lvl5pPr>
            <a:lvl6pPr lvl="5">
              <a:spcBef>
                <a:spcPts val="0"/>
              </a:spcBef>
              <a:spcAft>
                <a:spcPts val="0"/>
              </a:spcAft>
              <a:buClr>
                <a:schemeClr val="accent5"/>
              </a:buClr>
              <a:buSzPts val="1400"/>
              <a:buNone/>
              <a:defRPr>
                <a:solidFill>
                  <a:schemeClr val="accent5"/>
                </a:solidFill>
              </a:defRPr>
            </a:lvl6pPr>
            <a:lvl7pPr lvl="6">
              <a:spcBef>
                <a:spcPts val="0"/>
              </a:spcBef>
              <a:spcAft>
                <a:spcPts val="0"/>
              </a:spcAft>
              <a:buClr>
                <a:schemeClr val="accent5"/>
              </a:buClr>
              <a:buSzPts val="1400"/>
              <a:buNone/>
              <a:defRPr>
                <a:solidFill>
                  <a:schemeClr val="accent5"/>
                </a:solidFill>
              </a:defRPr>
            </a:lvl7pPr>
            <a:lvl8pPr lvl="7">
              <a:spcBef>
                <a:spcPts val="0"/>
              </a:spcBef>
              <a:spcAft>
                <a:spcPts val="0"/>
              </a:spcAft>
              <a:buClr>
                <a:schemeClr val="accent5"/>
              </a:buClr>
              <a:buSzPts val="1400"/>
              <a:buNone/>
              <a:defRPr>
                <a:solidFill>
                  <a:schemeClr val="accent5"/>
                </a:solidFill>
              </a:defRPr>
            </a:lvl8pPr>
            <a:lvl9pPr lvl="8">
              <a:spcBef>
                <a:spcPts val="0"/>
              </a:spcBef>
              <a:spcAft>
                <a:spcPts val="0"/>
              </a:spcAft>
              <a:buClr>
                <a:schemeClr val="accent5"/>
              </a:buClr>
              <a:buSzPts val="1400"/>
              <a:buNone/>
              <a:defRPr>
                <a:solidFill>
                  <a:schemeClr val="accent5"/>
                </a:solidFill>
              </a:defRPr>
            </a:lvl9pPr>
          </a:lstStyle>
          <a:p>
            <a:endParaRPr/>
          </a:p>
        </p:txBody>
      </p:sp>
      <p:sp>
        <p:nvSpPr>
          <p:cNvPr id="558" name="Google Shape;558;p23"/>
          <p:cNvSpPr txBox="1">
            <a:spLocks noGrp="1"/>
          </p:cNvSpPr>
          <p:nvPr>
            <p:ph type="subTitle" idx="8"/>
          </p:nvPr>
        </p:nvSpPr>
        <p:spPr>
          <a:xfrm>
            <a:off x="4482800" y="2361863"/>
            <a:ext cx="3972600" cy="277200"/>
          </a:xfrm>
          <a:prstGeom prst="rect">
            <a:avLst/>
          </a:prstGeom>
        </p:spPr>
        <p:txBody>
          <a:bodyPr spcFirstLastPara="1" wrap="square" lIns="0" tIns="91425" rIns="91425" bIns="91425" anchor="b" anchorCtr="0">
            <a:noAutofit/>
          </a:bodyPr>
          <a:lstStyle>
            <a:lvl1pPr lvl="0">
              <a:spcBef>
                <a:spcPts val="0"/>
              </a:spcBef>
              <a:spcAft>
                <a:spcPts val="0"/>
              </a:spcAft>
              <a:buClr>
                <a:schemeClr val="lt1"/>
              </a:buClr>
              <a:buSzPts val="1000"/>
              <a:buFont typeface="Sora"/>
              <a:buNone/>
              <a:defRPr sz="1000"/>
            </a:lvl1pPr>
            <a:lvl2pPr lvl="1">
              <a:spcBef>
                <a:spcPts val="0"/>
              </a:spcBef>
              <a:spcAft>
                <a:spcPts val="0"/>
              </a:spcAft>
              <a:buClr>
                <a:schemeClr val="lt1"/>
              </a:buClr>
              <a:buSzPts val="1000"/>
              <a:buFont typeface="Sora"/>
              <a:buNone/>
              <a:defRPr sz="1000">
                <a:solidFill>
                  <a:schemeClr val="lt1"/>
                </a:solidFill>
                <a:latin typeface="Sora"/>
                <a:ea typeface="Sora"/>
                <a:cs typeface="Sora"/>
                <a:sym typeface="Sora"/>
              </a:defRPr>
            </a:lvl2pPr>
            <a:lvl3pPr lvl="2">
              <a:spcBef>
                <a:spcPts val="0"/>
              </a:spcBef>
              <a:spcAft>
                <a:spcPts val="0"/>
              </a:spcAft>
              <a:buClr>
                <a:schemeClr val="lt1"/>
              </a:buClr>
              <a:buSzPts val="1000"/>
              <a:buFont typeface="Sora"/>
              <a:buNone/>
              <a:defRPr sz="1000">
                <a:solidFill>
                  <a:schemeClr val="lt1"/>
                </a:solidFill>
                <a:latin typeface="Sora"/>
                <a:ea typeface="Sora"/>
                <a:cs typeface="Sora"/>
                <a:sym typeface="Sora"/>
              </a:defRPr>
            </a:lvl3pPr>
            <a:lvl4pPr lvl="3">
              <a:spcBef>
                <a:spcPts val="0"/>
              </a:spcBef>
              <a:spcAft>
                <a:spcPts val="0"/>
              </a:spcAft>
              <a:buClr>
                <a:schemeClr val="lt1"/>
              </a:buClr>
              <a:buSzPts val="1000"/>
              <a:buFont typeface="Sora"/>
              <a:buNone/>
              <a:defRPr sz="1000">
                <a:solidFill>
                  <a:schemeClr val="lt1"/>
                </a:solidFill>
                <a:latin typeface="Sora"/>
                <a:ea typeface="Sora"/>
                <a:cs typeface="Sora"/>
                <a:sym typeface="Sora"/>
              </a:defRPr>
            </a:lvl4pPr>
            <a:lvl5pPr lvl="4">
              <a:spcBef>
                <a:spcPts val="0"/>
              </a:spcBef>
              <a:spcAft>
                <a:spcPts val="0"/>
              </a:spcAft>
              <a:buClr>
                <a:schemeClr val="lt1"/>
              </a:buClr>
              <a:buSzPts val="1000"/>
              <a:buFont typeface="Sora"/>
              <a:buNone/>
              <a:defRPr sz="1000">
                <a:solidFill>
                  <a:schemeClr val="lt1"/>
                </a:solidFill>
                <a:latin typeface="Sora"/>
                <a:ea typeface="Sora"/>
                <a:cs typeface="Sora"/>
                <a:sym typeface="Sora"/>
              </a:defRPr>
            </a:lvl5pPr>
            <a:lvl6pPr lvl="5">
              <a:spcBef>
                <a:spcPts val="0"/>
              </a:spcBef>
              <a:spcAft>
                <a:spcPts val="0"/>
              </a:spcAft>
              <a:buClr>
                <a:schemeClr val="lt1"/>
              </a:buClr>
              <a:buSzPts val="1000"/>
              <a:buFont typeface="Sora"/>
              <a:buNone/>
              <a:defRPr sz="1000">
                <a:solidFill>
                  <a:schemeClr val="lt1"/>
                </a:solidFill>
                <a:latin typeface="Sora"/>
                <a:ea typeface="Sora"/>
                <a:cs typeface="Sora"/>
                <a:sym typeface="Sora"/>
              </a:defRPr>
            </a:lvl6pPr>
            <a:lvl7pPr lvl="6">
              <a:spcBef>
                <a:spcPts val="0"/>
              </a:spcBef>
              <a:spcAft>
                <a:spcPts val="0"/>
              </a:spcAft>
              <a:buClr>
                <a:schemeClr val="lt1"/>
              </a:buClr>
              <a:buSzPts val="1000"/>
              <a:buFont typeface="Sora"/>
              <a:buNone/>
              <a:defRPr sz="1000">
                <a:solidFill>
                  <a:schemeClr val="lt1"/>
                </a:solidFill>
                <a:latin typeface="Sora"/>
                <a:ea typeface="Sora"/>
                <a:cs typeface="Sora"/>
                <a:sym typeface="Sora"/>
              </a:defRPr>
            </a:lvl7pPr>
            <a:lvl8pPr lvl="7">
              <a:spcBef>
                <a:spcPts val="0"/>
              </a:spcBef>
              <a:spcAft>
                <a:spcPts val="0"/>
              </a:spcAft>
              <a:buClr>
                <a:schemeClr val="lt1"/>
              </a:buClr>
              <a:buSzPts val="1000"/>
              <a:buFont typeface="Sora"/>
              <a:buNone/>
              <a:defRPr sz="1000">
                <a:solidFill>
                  <a:schemeClr val="lt1"/>
                </a:solidFill>
                <a:latin typeface="Sora"/>
                <a:ea typeface="Sora"/>
                <a:cs typeface="Sora"/>
                <a:sym typeface="Sora"/>
              </a:defRPr>
            </a:lvl8pPr>
            <a:lvl9pPr lvl="8">
              <a:spcBef>
                <a:spcPts val="0"/>
              </a:spcBef>
              <a:spcAft>
                <a:spcPts val="0"/>
              </a:spcAft>
              <a:buClr>
                <a:schemeClr val="lt1"/>
              </a:buClr>
              <a:buSzPts val="1000"/>
              <a:buFont typeface="Sora"/>
              <a:buNone/>
              <a:defRPr sz="1000">
                <a:solidFill>
                  <a:schemeClr val="lt1"/>
                </a:solidFill>
                <a:latin typeface="Sora"/>
                <a:ea typeface="Sora"/>
                <a:cs typeface="Sora"/>
                <a:sym typeface="Sora"/>
              </a:defRPr>
            </a:lvl9pPr>
          </a:lstStyle>
          <a:p>
            <a:endParaRPr/>
          </a:p>
        </p:txBody>
      </p:sp>
      <p:sp>
        <p:nvSpPr>
          <p:cNvPr id="559" name="Google Shape;559;p23"/>
          <p:cNvSpPr txBox="1">
            <a:spLocks noGrp="1"/>
          </p:cNvSpPr>
          <p:nvPr>
            <p:ph type="subTitle" idx="9"/>
          </p:nvPr>
        </p:nvSpPr>
        <p:spPr>
          <a:xfrm>
            <a:off x="4482800" y="2129000"/>
            <a:ext cx="1481100" cy="198300"/>
          </a:xfrm>
          <a:prstGeom prst="rect">
            <a:avLst/>
          </a:prstGeom>
        </p:spPr>
        <p:txBody>
          <a:bodyPr spcFirstLastPara="1" wrap="square" lIns="0" tIns="91425" rIns="91425" bIns="91425" anchor="b" anchorCtr="0">
            <a:noAutofit/>
          </a:bodyPr>
          <a:lstStyle>
            <a:lvl1pPr lvl="0">
              <a:spcBef>
                <a:spcPts val="0"/>
              </a:spcBef>
              <a:spcAft>
                <a:spcPts val="0"/>
              </a:spcAft>
              <a:buNone/>
              <a:defRPr b="1">
                <a:solidFill>
                  <a:schemeClr val="accent5"/>
                </a:solidFill>
              </a:defRPr>
            </a:lvl1pPr>
            <a:lvl2pPr lvl="1">
              <a:spcBef>
                <a:spcPts val="0"/>
              </a:spcBef>
              <a:spcAft>
                <a:spcPts val="0"/>
              </a:spcAft>
              <a:buClr>
                <a:schemeClr val="accent5"/>
              </a:buClr>
              <a:buSzPts val="1400"/>
              <a:buNone/>
              <a:defRPr>
                <a:solidFill>
                  <a:schemeClr val="accent5"/>
                </a:solidFill>
              </a:defRPr>
            </a:lvl2pPr>
            <a:lvl3pPr lvl="2">
              <a:spcBef>
                <a:spcPts val="0"/>
              </a:spcBef>
              <a:spcAft>
                <a:spcPts val="0"/>
              </a:spcAft>
              <a:buClr>
                <a:schemeClr val="accent5"/>
              </a:buClr>
              <a:buSzPts val="1400"/>
              <a:buNone/>
              <a:defRPr>
                <a:solidFill>
                  <a:schemeClr val="accent5"/>
                </a:solidFill>
              </a:defRPr>
            </a:lvl3pPr>
            <a:lvl4pPr lvl="3">
              <a:spcBef>
                <a:spcPts val="0"/>
              </a:spcBef>
              <a:spcAft>
                <a:spcPts val="0"/>
              </a:spcAft>
              <a:buClr>
                <a:schemeClr val="accent5"/>
              </a:buClr>
              <a:buSzPts val="1400"/>
              <a:buNone/>
              <a:defRPr>
                <a:solidFill>
                  <a:schemeClr val="accent5"/>
                </a:solidFill>
              </a:defRPr>
            </a:lvl4pPr>
            <a:lvl5pPr lvl="4">
              <a:spcBef>
                <a:spcPts val="0"/>
              </a:spcBef>
              <a:spcAft>
                <a:spcPts val="0"/>
              </a:spcAft>
              <a:buClr>
                <a:schemeClr val="accent5"/>
              </a:buClr>
              <a:buSzPts val="1400"/>
              <a:buNone/>
              <a:defRPr>
                <a:solidFill>
                  <a:schemeClr val="accent5"/>
                </a:solidFill>
              </a:defRPr>
            </a:lvl5pPr>
            <a:lvl6pPr lvl="5">
              <a:spcBef>
                <a:spcPts val="0"/>
              </a:spcBef>
              <a:spcAft>
                <a:spcPts val="0"/>
              </a:spcAft>
              <a:buClr>
                <a:schemeClr val="accent5"/>
              </a:buClr>
              <a:buSzPts val="1400"/>
              <a:buNone/>
              <a:defRPr>
                <a:solidFill>
                  <a:schemeClr val="accent5"/>
                </a:solidFill>
              </a:defRPr>
            </a:lvl6pPr>
            <a:lvl7pPr lvl="6">
              <a:spcBef>
                <a:spcPts val="0"/>
              </a:spcBef>
              <a:spcAft>
                <a:spcPts val="0"/>
              </a:spcAft>
              <a:buClr>
                <a:schemeClr val="accent5"/>
              </a:buClr>
              <a:buSzPts val="1400"/>
              <a:buNone/>
              <a:defRPr>
                <a:solidFill>
                  <a:schemeClr val="accent5"/>
                </a:solidFill>
              </a:defRPr>
            </a:lvl7pPr>
            <a:lvl8pPr lvl="7">
              <a:spcBef>
                <a:spcPts val="0"/>
              </a:spcBef>
              <a:spcAft>
                <a:spcPts val="0"/>
              </a:spcAft>
              <a:buClr>
                <a:schemeClr val="accent5"/>
              </a:buClr>
              <a:buSzPts val="1400"/>
              <a:buNone/>
              <a:defRPr>
                <a:solidFill>
                  <a:schemeClr val="accent5"/>
                </a:solidFill>
              </a:defRPr>
            </a:lvl8pPr>
            <a:lvl9pPr lvl="8">
              <a:spcBef>
                <a:spcPts val="0"/>
              </a:spcBef>
              <a:spcAft>
                <a:spcPts val="0"/>
              </a:spcAft>
              <a:buClr>
                <a:schemeClr val="accent5"/>
              </a:buClr>
              <a:buSzPts val="1400"/>
              <a:buNone/>
              <a:defRPr>
                <a:solidFill>
                  <a:schemeClr val="accent5"/>
                </a:solidFill>
              </a:defRPr>
            </a:lvl9pPr>
          </a:lstStyle>
          <a:p>
            <a:endParaRPr/>
          </a:p>
        </p:txBody>
      </p:sp>
      <p:sp>
        <p:nvSpPr>
          <p:cNvPr id="560" name="Google Shape;560;p23"/>
          <p:cNvSpPr txBox="1">
            <a:spLocks noGrp="1"/>
          </p:cNvSpPr>
          <p:nvPr>
            <p:ph type="subTitle" idx="13"/>
          </p:nvPr>
        </p:nvSpPr>
        <p:spPr>
          <a:xfrm>
            <a:off x="4482800" y="1829238"/>
            <a:ext cx="3972600" cy="277200"/>
          </a:xfrm>
          <a:prstGeom prst="rect">
            <a:avLst/>
          </a:prstGeom>
        </p:spPr>
        <p:txBody>
          <a:bodyPr spcFirstLastPara="1" wrap="square" lIns="0" tIns="91425" rIns="91425" bIns="91425" anchor="b" anchorCtr="0">
            <a:noAutofit/>
          </a:bodyPr>
          <a:lstStyle>
            <a:lvl1pPr lvl="0">
              <a:spcBef>
                <a:spcPts val="0"/>
              </a:spcBef>
              <a:spcAft>
                <a:spcPts val="0"/>
              </a:spcAft>
              <a:buClr>
                <a:schemeClr val="lt1"/>
              </a:buClr>
              <a:buSzPts val="1000"/>
              <a:buFont typeface="Sora"/>
              <a:buNone/>
              <a:defRPr sz="1000"/>
            </a:lvl1pPr>
            <a:lvl2pPr lvl="1">
              <a:spcBef>
                <a:spcPts val="0"/>
              </a:spcBef>
              <a:spcAft>
                <a:spcPts val="0"/>
              </a:spcAft>
              <a:buClr>
                <a:schemeClr val="lt1"/>
              </a:buClr>
              <a:buSzPts val="1000"/>
              <a:buFont typeface="Sora"/>
              <a:buNone/>
              <a:defRPr sz="1000">
                <a:solidFill>
                  <a:schemeClr val="lt1"/>
                </a:solidFill>
                <a:latin typeface="Sora"/>
                <a:ea typeface="Sora"/>
                <a:cs typeface="Sora"/>
                <a:sym typeface="Sora"/>
              </a:defRPr>
            </a:lvl2pPr>
            <a:lvl3pPr lvl="2">
              <a:spcBef>
                <a:spcPts val="0"/>
              </a:spcBef>
              <a:spcAft>
                <a:spcPts val="0"/>
              </a:spcAft>
              <a:buClr>
                <a:schemeClr val="lt1"/>
              </a:buClr>
              <a:buSzPts val="1000"/>
              <a:buFont typeface="Sora"/>
              <a:buNone/>
              <a:defRPr sz="1000">
                <a:solidFill>
                  <a:schemeClr val="lt1"/>
                </a:solidFill>
                <a:latin typeface="Sora"/>
                <a:ea typeface="Sora"/>
                <a:cs typeface="Sora"/>
                <a:sym typeface="Sora"/>
              </a:defRPr>
            </a:lvl3pPr>
            <a:lvl4pPr lvl="3">
              <a:spcBef>
                <a:spcPts val="0"/>
              </a:spcBef>
              <a:spcAft>
                <a:spcPts val="0"/>
              </a:spcAft>
              <a:buClr>
                <a:schemeClr val="lt1"/>
              </a:buClr>
              <a:buSzPts val="1000"/>
              <a:buFont typeface="Sora"/>
              <a:buNone/>
              <a:defRPr sz="1000">
                <a:solidFill>
                  <a:schemeClr val="lt1"/>
                </a:solidFill>
                <a:latin typeface="Sora"/>
                <a:ea typeface="Sora"/>
                <a:cs typeface="Sora"/>
                <a:sym typeface="Sora"/>
              </a:defRPr>
            </a:lvl4pPr>
            <a:lvl5pPr lvl="4">
              <a:spcBef>
                <a:spcPts val="0"/>
              </a:spcBef>
              <a:spcAft>
                <a:spcPts val="0"/>
              </a:spcAft>
              <a:buClr>
                <a:schemeClr val="lt1"/>
              </a:buClr>
              <a:buSzPts val="1000"/>
              <a:buFont typeface="Sora"/>
              <a:buNone/>
              <a:defRPr sz="1000">
                <a:solidFill>
                  <a:schemeClr val="lt1"/>
                </a:solidFill>
                <a:latin typeface="Sora"/>
                <a:ea typeface="Sora"/>
                <a:cs typeface="Sora"/>
                <a:sym typeface="Sora"/>
              </a:defRPr>
            </a:lvl5pPr>
            <a:lvl6pPr lvl="5">
              <a:spcBef>
                <a:spcPts val="0"/>
              </a:spcBef>
              <a:spcAft>
                <a:spcPts val="0"/>
              </a:spcAft>
              <a:buClr>
                <a:schemeClr val="lt1"/>
              </a:buClr>
              <a:buSzPts val="1000"/>
              <a:buFont typeface="Sora"/>
              <a:buNone/>
              <a:defRPr sz="1000">
                <a:solidFill>
                  <a:schemeClr val="lt1"/>
                </a:solidFill>
                <a:latin typeface="Sora"/>
                <a:ea typeface="Sora"/>
                <a:cs typeface="Sora"/>
                <a:sym typeface="Sora"/>
              </a:defRPr>
            </a:lvl6pPr>
            <a:lvl7pPr lvl="6">
              <a:spcBef>
                <a:spcPts val="0"/>
              </a:spcBef>
              <a:spcAft>
                <a:spcPts val="0"/>
              </a:spcAft>
              <a:buClr>
                <a:schemeClr val="lt1"/>
              </a:buClr>
              <a:buSzPts val="1000"/>
              <a:buFont typeface="Sora"/>
              <a:buNone/>
              <a:defRPr sz="1000">
                <a:solidFill>
                  <a:schemeClr val="lt1"/>
                </a:solidFill>
                <a:latin typeface="Sora"/>
                <a:ea typeface="Sora"/>
                <a:cs typeface="Sora"/>
                <a:sym typeface="Sora"/>
              </a:defRPr>
            </a:lvl7pPr>
            <a:lvl8pPr lvl="7">
              <a:spcBef>
                <a:spcPts val="0"/>
              </a:spcBef>
              <a:spcAft>
                <a:spcPts val="0"/>
              </a:spcAft>
              <a:buClr>
                <a:schemeClr val="lt1"/>
              </a:buClr>
              <a:buSzPts val="1000"/>
              <a:buFont typeface="Sora"/>
              <a:buNone/>
              <a:defRPr sz="1000">
                <a:solidFill>
                  <a:schemeClr val="lt1"/>
                </a:solidFill>
                <a:latin typeface="Sora"/>
                <a:ea typeface="Sora"/>
                <a:cs typeface="Sora"/>
                <a:sym typeface="Sora"/>
              </a:defRPr>
            </a:lvl8pPr>
            <a:lvl9pPr lvl="8">
              <a:spcBef>
                <a:spcPts val="0"/>
              </a:spcBef>
              <a:spcAft>
                <a:spcPts val="0"/>
              </a:spcAft>
              <a:buClr>
                <a:schemeClr val="lt1"/>
              </a:buClr>
              <a:buSzPts val="1000"/>
              <a:buFont typeface="Sora"/>
              <a:buNone/>
              <a:defRPr sz="1000">
                <a:solidFill>
                  <a:schemeClr val="lt1"/>
                </a:solidFill>
                <a:latin typeface="Sora"/>
                <a:ea typeface="Sora"/>
                <a:cs typeface="Sora"/>
                <a:sym typeface="Sora"/>
              </a:defRPr>
            </a:lvl9pPr>
          </a:lstStyle>
          <a:p>
            <a:endParaRPr/>
          </a:p>
        </p:txBody>
      </p:sp>
      <p:sp>
        <p:nvSpPr>
          <p:cNvPr id="561" name="Google Shape;561;p23"/>
          <p:cNvSpPr txBox="1">
            <a:spLocks noGrp="1"/>
          </p:cNvSpPr>
          <p:nvPr>
            <p:ph type="subTitle" idx="14"/>
          </p:nvPr>
        </p:nvSpPr>
        <p:spPr>
          <a:xfrm>
            <a:off x="4482800" y="1596375"/>
            <a:ext cx="1481100" cy="198300"/>
          </a:xfrm>
          <a:prstGeom prst="rect">
            <a:avLst/>
          </a:prstGeom>
        </p:spPr>
        <p:txBody>
          <a:bodyPr spcFirstLastPara="1" wrap="square" lIns="0" tIns="91425" rIns="91425" bIns="91425" anchor="b" anchorCtr="0">
            <a:noAutofit/>
          </a:bodyPr>
          <a:lstStyle>
            <a:lvl1pPr lvl="0">
              <a:spcBef>
                <a:spcPts val="0"/>
              </a:spcBef>
              <a:spcAft>
                <a:spcPts val="0"/>
              </a:spcAft>
              <a:buNone/>
              <a:defRPr b="1">
                <a:solidFill>
                  <a:schemeClr val="accent5"/>
                </a:solidFill>
              </a:defRPr>
            </a:lvl1pPr>
            <a:lvl2pPr lvl="1">
              <a:spcBef>
                <a:spcPts val="0"/>
              </a:spcBef>
              <a:spcAft>
                <a:spcPts val="0"/>
              </a:spcAft>
              <a:buClr>
                <a:schemeClr val="accent5"/>
              </a:buClr>
              <a:buSzPts val="1400"/>
              <a:buNone/>
              <a:defRPr>
                <a:solidFill>
                  <a:schemeClr val="accent5"/>
                </a:solidFill>
              </a:defRPr>
            </a:lvl2pPr>
            <a:lvl3pPr lvl="2">
              <a:spcBef>
                <a:spcPts val="0"/>
              </a:spcBef>
              <a:spcAft>
                <a:spcPts val="0"/>
              </a:spcAft>
              <a:buClr>
                <a:schemeClr val="accent5"/>
              </a:buClr>
              <a:buSzPts val="1400"/>
              <a:buNone/>
              <a:defRPr>
                <a:solidFill>
                  <a:schemeClr val="accent5"/>
                </a:solidFill>
              </a:defRPr>
            </a:lvl3pPr>
            <a:lvl4pPr lvl="3">
              <a:spcBef>
                <a:spcPts val="0"/>
              </a:spcBef>
              <a:spcAft>
                <a:spcPts val="0"/>
              </a:spcAft>
              <a:buClr>
                <a:schemeClr val="accent5"/>
              </a:buClr>
              <a:buSzPts val="1400"/>
              <a:buNone/>
              <a:defRPr>
                <a:solidFill>
                  <a:schemeClr val="accent5"/>
                </a:solidFill>
              </a:defRPr>
            </a:lvl4pPr>
            <a:lvl5pPr lvl="4">
              <a:spcBef>
                <a:spcPts val="0"/>
              </a:spcBef>
              <a:spcAft>
                <a:spcPts val="0"/>
              </a:spcAft>
              <a:buClr>
                <a:schemeClr val="accent5"/>
              </a:buClr>
              <a:buSzPts val="1400"/>
              <a:buNone/>
              <a:defRPr>
                <a:solidFill>
                  <a:schemeClr val="accent5"/>
                </a:solidFill>
              </a:defRPr>
            </a:lvl5pPr>
            <a:lvl6pPr lvl="5">
              <a:spcBef>
                <a:spcPts val="0"/>
              </a:spcBef>
              <a:spcAft>
                <a:spcPts val="0"/>
              </a:spcAft>
              <a:buClr>
                <a:schemeClr val="accent5"/>
              </a:buClr>
              <a:buSzPts val="1400"/>
              <a:buNone/>
              <a:defRPr>
                <a:solidFill>
                  <a:schemeClr val="accent5"/>
                </a:solidFill>
              </a:defRPr>
            </a:lvl6pPr>
            <a:lvl7pPr lvl="6">
              <a:spcBef>
                <a:spcPts val="0"/>
              </a:spcBef>
              <a:spcAft>
                <a:spcPts val="0"/>
              </a:spcAft>
              <a:buClr>
                <a:schemeClr val="accent5"/>
              </a:buClr>
              <a:buSzPts val="1400"/>
              <a:buNone/>
              <a:defRPr>
                <a:solidFill>
                  <a:schemeClr val="accent5"/>
                </a:solidFill>
              </a:defRPr>
            </a:lvl7pPr>
            <a:lvl8pPr lvl="7">
              <a:spcBef>
                <a:spcPts val="0"/>
              </a:spcBef>
              <a:spcAft>
                <a:spcPts val="0"/>
              </a:spcAft>
              <a:buClr>
                <a:schemeClr val="accent5"/>
              </a:buClr>
              <a:buSzPts val="1400"/>
              <a:buNone/>
              <a:defRPr>
                <a:solidFill>
                  <a:schemeClr val="accent5"/>
                </a:solidFill>
              </a:defRPr>
            </a:lvl8pPr>
            <a:lvl9pPr lvl="8">
              <a:spcBef>
                <a:spcPts val="0"/>
              </a:spcBef>
              <a:spcAft>
                <a:spcPts val="0"/>
              </a:spcAft>
              <a:buClr>
                <a:schemeClr val="accent5"/>
              </a:buClr>
              <a:buSzPts val="1400"/>
              <a:buNone/>
              <a:defRPr>
                <a:solidFill>
                  <a:schemeClr val="accent5"/>
                </a:solidFill>
              </a:defRPr>
            </a:lvl9pPr>
          </a:lstStyle>
          <a:p>
            <a:endParaRPr/>
          </a:p>
        </p:txBody>
      </p:sp>
      <p:sp>
        <p:nvSpPr>
          <p:cNvPr id="562" name="Google Shape;562;p23"/>
          <p:cNvSpPr txBox="1">
            <a:spLocks noGrp="1"/>
          </p:cNvSpPr>
          <p:nvPr>
            <p:ph type="subTitle" idx="15"/>
          </p:nvPr>
        </p:nvSpPr>
        <p:spPr>
          <a:xfrm>
            <a:off x="4482800" y="1296613"/>
            <a:ext cx="3972600" cy="277200"/>
          </a:xfrm>
          <a:prstGeom prst="rect">
            <a:avLst/>
          </a:prstGeom>
        </p:spPr>
        <p:txBody>
          <a:bodyPr spcFirstLastPara="1" wrap="square" lIns="0" tIns="91425" rIns="91425" bIns="91425" anchor="b" anchorCtr="0">
            <a:noAutofit/>
          </a:bodyPr>
          <a:lstStyle>
            <a:lvl1pPr lvl="0">
              <a:spcBef>
                <a:spcPts val="0"/>
              </a:spcBef>
              <a:spcAft>
                <a:spcPts val="0"/>
              </a:spcAft>
              <a:buClr>
                <a:schemeClr val="lt1"/>
              </a:buClr>
              <a:buSzPts val="1000"/>
              <a:buFont typeface="Sora"/>
              <a:buNone/>
              <a:defRPr sz="1000"/>
            </a:lvl1pPr>
            <a:lvl2pPr lvl="1">
              <a:spcBef>
                <a:spcPts val="0"/>
              </a:spcBef>
              <a:spcAft>
                <a:spcPts val="0"/>
              </a:spcAft>
              <a:buClr>
                <a:schemeClr val="lt1"/>
              </a:buClr>
              <a:buSzPts val="1000"/>
              <a:buFont typeface="Sora"/>
              <a:buNone/>
              <a:defRPr sz="1000">
                <a:solidFill>
                  <a:schemeClr val="lt1"/>
                </a:solidFill>
                <a:latin typeface="Sora"/>
                <a:ea typeface="Sora"/>
                <a:cs typeface="Sora"/>
                <a:sym typeface="Sora"/>
              </a:defRPr>
            </a:lvl2pPr>
            <a:lvl3pPr lvl="2">
              <a:spcBef>
                <a:spcPts val="0"/>
              </a:spcBef>
              <a:spcAft>
                <a:spcPts val="0"/>
              </a:spcAft>
              <a:buClr>
                <a:schemeClr val="lt1"/>
              </a:buClr>
              <a:buSzPts val="1000"/>
              <a:buFont typeface="Sora"/>
              <a:buNone/>
              <a:defRPr sz="1000">
                <a:solidFill>
                  <a:schemeClr val="lt1"/>
                </a:solidFill>
                <a:latin typeface="Sora"/>
                <a:ea typeface="Sora"/>
                <a:cs typeface="Sora"/>
                <a:sym typeface="Sora"/>
              </a:defRPr>
            </a:lvl3pPr>
            <a:lvl4pPr lvl="3">
              <a:spcBef>
                <a:spcPts val="0"/>
              </a:spcBef>
              <a:spcAft>
                <a:spcPts val="0"/>
              </a:spcAft>
              <a:buClr>
                <a:schemeClr val="lt1"/>
              </a:buClr>
              <a:buSzPts val="1000"/>
              <a:buFont typeface="Sora"/>
              <a:buNone/>
              <a:defRPr sz="1000">
                <a:solidFill>
                  <a:schemeClr val="lt1"/>
                </a:solidFill>
                <a:latin typeface="Sora"/>
                <a:ea typeface="Sora"/>
                <a:cs typeface="Sora"/>
                <a:sym typeface="Sora"/>
              </a:defRPr>
            </a:lvl4pPr>
            <a:lvl5pPr lvl="4">
              <a:spcBef>
                <a:spcPts val="0"/>
              </a:spcBef>
              <a:spcAft>
                <a:spcPts val="0"/>
              </a:spcAft>
              <a:buClr>
                <a:schemeClr val="lt1"/>
              </a:buClr>
              <a:buSzPts val="1000"/>
              <a:buFont typeface="Sora"/>
              <a:buNone/>
              <a:defRPr sz="1000">
                <a:solidFill>
                  <a:schemeClr val="lt1"/>
                </a:solidFill>
                <a:latin typeface="Sora"/>
                <a:ea typeface="Sora"/>
                <a:cs typeface="Sora"/>
                <a:sym typeface="Sora"/>
              </a:defRPr>
            </a:lvl5pPr>
            <a:lvl6pPr lvl="5">
              <a:spcBef>
                <a:spcPts val="0"/>
              </a:spcBef>
              <a:spcAft>
                <a:spcPts val="0"/>
              </a:spcAft>
              <a:buClr>
                <a:schemeClr val="lt1"/>
              </a:buClr>
              <a:buSzPts val="1000"/>
              <a:buFont typeface="Sora"/>
              <a:buNone/>
              <a:defRPr sz="1000">
                <a:solidFill>
                  <a:schemeClr val="lt1"/>
                </a:solidFill>
                <a:latin typeface="Sora"/>
                <a:ea typeface="Sora"/>
                <a:cs typeface="Sora"/>
                <a:sym typeface="Sora"/>
              </a:defRPr>
            </a:lvl6pPr>
            <a:lvl7pPr lvl="6">
              <a:spcBef>
                <a:spcPts val="0"/>
              </a:spcBef>
              <a:spcAft>
                <a:spcPts val="0"/>
              </a:spcAft>
              <a:buClr>
                <a:schemeClr val="lt1"/>
              </a:buClr>
              <a:buSzPts val="1000"/>
              <a:buFont typeface="Sora"/>
              <a:buNone/>
              <a:defRPr sz="1000">
                <a:solidFill>
                  <a:schemeClr val="lt1"/>
                </a:solidFill>
                <a:latin typeface="Sora"/>
                <a:ea typeface="Sora"/>
                <a:cs typeface="Sora"/>
                <a:sym typeface="Sora"/>
              </a:defRPr>
            </a:lvl7pPr>
            <a:lvl8pPr lvl="7">
              <a:spcBef>
                <a:spcPts val="0"/>
              </a:spcBef>
              <a:spcAft>
                <a:spcPts val="0"/>
              </a:spcAft>
              <a:buClr>
                <a:schemeClr val="lt1"/>
              </a:buClr>
              <a:buSzPts val="1000"/>
              <a:buFont typeface="Sora"/>
              <a:buNone/>
              <a:defRPr sz="1000">
                <a:solidFill>
                  <a:schemeClr val="lt1"/>
                </a:solidFill>
                <a:latin typeface="Sora"/>
                <a:ea typeface="Sora"/>
                <a:cs typeface="Sora"/>
                <a:sym typeface="Sora"/>
              </a:defRPr>
            </a:lvl8pPr>
            <a:lvl9pPr lvl="8">
              <a:spcBef>
                <a:spcPts val="0"/>
              </a:spcBef>
              <a:spcAft>
                <a:spcPts val="0"/>
              </a:spcAft>
              <a:buClr>
                <a:schemeClr val="lt1"/>
              </a:buClr>
              <a:buSzPts val="1000"/>
              <a:buFont typeface="Sora"/>
              <a:buNone/>
              <a:defRPr sz="1000">
                <a:solidFill>
                  <a:schemeClr val="lt1"/>
                </a:solidFill>
                <a:latin typeface="Sora"/>
                <a:ea typeface="Sora"/>
                <a:cs typeface="Sora"/>
                <a:sym typeface="Sora"/>
              </a:defRPr>
            </a:lvl9pPr>
          </a:lstStyle>
          <a:p>
            <a:endParaRPr/>
          </a:p>
        </p:txBody>
      </p:sp>
      <p:sp>
        <p:nvSpPr>
          <p:cNvPr id="563" name="Google Shape;563;p23"/>
          <p:cNvSpPr txBox="1">
            <a:spLocks noGrp="1"/>
          </p:cNvSpPr>
          <p:nvPr>
            <p:ph type="subTitle" idx="16"/>
          </p:nvPr>
        </p:nvSpPr>
        <p:spPr>
          <a:xfrm>
            <a:off x="4482800" y="1063750"/>
            <a:ext cx="1481100" cy="198300"/>
          </a:xfrm>
          <a:prstGeom prst="rect">
            <a:avLst/>
          </a:prstGeom>
        </p:spPr>
        <p:txBody>
          <a:bodyPr spcFirstLastPara="1" wrap="square" lIns="0" tIns="91425" rIns="91425" bIns="91425" anchor="b" anchorCtr="0">
            <a:noAutofit/>
          </a:bodyPr>
          <a:lstStyle>
            <a:lvl1pPr lvl="0">
              <a:spcBef>
                <a:spcPts val="0"/>
              </a:spcBef>
              <a:spcAft>
                <a:spcPts val="0"/>
              </a:spcAft>
              <a:buNone/>
              <a:defRPr b="1">
                <a:solidFill>
                  <a:schemeClr val="accent5"/>
                </a:solidFill>
              </a:defRPr>
            </a:lvl1pPr>
            <a:lvl2pPr lvl="1">
              <a:spcBef>
                <a:spcPts val="0"/>
              </a:spcBef>
              <a:spcAft>
                <a:spcPts val="0"/>
              </a:spcAft>
              <a:buClr>
                <a:schemeClr val="accent5"/>
              </a:buClr>
              <a:buSzPts val="1400"/>
              <a:buNone/>
              <a:defRPr>
                <a:solidFill>
                  <a:schemeClr val="accent5"/>
                </a:solidFill>
              </a:defRPr>
            </a:lvl2pPr>
            <a:lvl3pPr lvl="2">
              <a:spcBef>
                <a:spcPts val="0"/>
              </a:spcBef>
              <a:spcAft>
                <a:spcPts val="0"/>
              </a:spcAft>
              <a:buClr>
                <a:schemeClr val="accent5"/>
              </a:buClr>
              <a:buSzPts val="1400"/>
              <a:buNone/>
              <a:defRPr>
                <a:solidFill>
                  <a:schemeClr val="accent5"/>
                </a:solidFill>
              </a:defRPr>
            </a:lvl3pPr>
            <a:lvl4pPr lvl="3">
              <a:spcBef>
                <a:spcPts val="0"/>
              </a:spcBef>
              <a:spcAft>
                <a:spcPts val="0"/>
              </a:spcAft>
              <a:buClr>
                <a:schemeClr val="accent5"/>
              </a:buClr>
              <a:buSzPts val="1400"/>
              <a:buNone/>
              <a:defRPr>
                <a:solidFill>
                  <a:schemeClr val="accent5"/>
                </a:solidFill>
              </a:defRPr>
            </a:lvl4pPr>
            <a:lvl5pPr lvl="4">
              <a:spcBef>
                <a:spcPts val="0"/>
              </a:spcBef>
              <a:spcAft>
                <a:spcPts val="0"/>
              </a:spcAft>
              <a:buClr>
                <a:schemeClr val="accent5"/>
              </a:buClr>
              <a:buSzPts val="1400"/>
              <a:buNone/>
              <a:defRPr>
                <a:solidFill>
                  <a:schemeClr val="accent5"/>
                </a:solidFill>
              </a:defRPr>
            </a:lvl5pPr>
            <a:lvl6pPr lvl="5">
              <a:spcBef>
                <a:spcPts val="0"/>
              </a:spcBef>
              <a:spcAft>
                <a:spcPts val="0"/>
              </a:spcAft>
              <a:buClr>
                <a:schemeClr val="accent5"/>
              </a:buClr>
              <a:buSzPts val="1400"/>
              <a:buNone/>
              <a:defRPr>
                <a:solidFill>
                  <a:schemeClr val="accent5"/>
                </a:solidFill>
              </a:defRPr>
            </a:lvl6pPr>
            <a:lvl7pPr lvl="6">
              <a:spcBef>
                <a:spcPts val="0"/>
              </a:spcBef>
              <a:spcAft>
                <a:spcPts val="0"/>
              </a:spcAft>
              <a:buClr>
                <a:schemeClr val="accent5"/>
              </a:buClr>
              <a:buSzPts val="1400"/>
              <a:buNone/>
              <a:defRPr>
                <a:solidFill>
                  <a:schemeClr val="accent5"/>
                </a:solidFill>
              </a:defRPr>
            </a:lvl7pPr>
            <a:lvl8pPr lvl="7">
              <a:spcBef>
                <a:spcPts val="0"/>
              </a:spcBef>
              <a:spcAft>
                <a:spcPts val="0"/>
              </a:spcAft>
              <a:buClr>
                <a:schemeClr val="accent5"/>
              </a:buClr>
              <a:buSzPts val="1400"/>
              <a:buNone/>
              <a:defRPr>
                <a:solidFill>
                  <a:schemeClr val="accent5"/>
                </a:solidFill>
              </a:defRPr>
            </a:lvl8pPr>
            <a:lvl9pPr lvl="8">
              <a:spcBef>
                <a:spcPts val="0"/>
              </a:spcBef>
              <a:spcAft>
                <a:spcPts val="0"/>
              </a:spcAft>
              <a:buClr>
                <a:schemeClr val="accent5"/>
              </a:buClr>
              <a:buSzPts val="1400"/>
              <a:buNone/>
              <a:defRPr>
                <a:solidFill>
                  <a:schemeClr val="accent5"/>
                </a:solidFill>
              </a:defRPr>
            </a:lvl9pPr>
          </a:lstStyle>
          <a:p>
            <a:endParaRPr/>
          </a:p>
        </p:txBody>
      </p:sp>
      <p:sp>
        <p:nvSpPr>
          <p:cNvPr id="564" name="Google Shape;564;p23"/>
          <p:cNvSpPr txBox="1">
            <a:spLocks noGrp="1"/>
          </p:cNvSpPr>
          <p:nvPr>
            <p:ph type="title" idx="17"/>
          </p:nvPr>
        </p:nvSpPr>
        <p:spPr>
          <a:xfrm>
            <a:off x="228600" y="4774929"/>
            <a:ext cx="1939200" cy="189300"/>
          </a:xfrm>
          <a:prstGeom prst="rect">
            <a:avLst/>
          </a:prstGeom>
        </p:spPr>
        <p:txBody>
          <a:bodyPr spcFirstLastPara="1" wrap="square" lIns="0" tIns="0" rIns="0" bIns="0" anchor="ctr" anchorCtr="0">
            <a:noAutofit/>
          </a:bodyPr>
          <a:lstStyle>
            <a:lvl1pPr lvl="0">
              <a:spcBef>
                <a:spcPts val="0"/>
              </a:spcBef>
              <a:spcAft>
                <a:spcPts val="0"/>
              </a:spcAft>
              <a:buNone/>
              <a:defRPr sz="900">
                <a:solidFill>
                  <a:schemeClr val="accent5"/>
                </a:solidFill>
                <a:latin typeface="Sora"/>
                <a:ea typeface="Sora"/>
                <a:cs typeface="Sora"/>
                <a:sym typeface="Sora"/>
              </a:defRPr>
            </a:lvl1pPr>
            <a:lvl2pPr lvl="1">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2pPr>
            <a:lvl3pPr lvl="2">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3pPr>
            <a:lvl4pPr lvl="3">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4pPr>
            <a:lvl5pPr lvl="4">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5pPr>
            <a:lvl6pPr lvl="5">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6pPr>
            <a:lvl7pPr lvl="6">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7pPr>
            <a:lvl8pPr lvl="7">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8pPr>
            <a:lvl9pPr lvl="8">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Audience Persona Infographic">
  <p:cSld name="BLANK_1_1_1_1_1_1_1_1_1_1_1_1_3">
    <p:bg>
      <p:bgPr>
        <a:solidFill>
          <a:schemeClr val="lt1"/>
        </a:solidFill>
        <a:effectLst/>
      </p:bgPr>
    </p:bg>
    <p:spTree>
      <p:nvGrpSpPr>
        <p:cNvPr id="1" name="Shape 565"/>
        <p:cNvGrpSpPr/>
        <p:nvPr/>
      </p:nvGrpSpPr>
      <p:grpSpPr>
        <a:xfrm>
          <a:off x="0" y="0"/>
          <a:ext cx="0" cy="0"/>
          <a:chOff x="0" y="0"/>
          <a:chExt cx="0" cy="0"/>
        </a:xfrm>
      </p:grpSpPr>
      <p:sp>
        <p:nvSpPr>
          <p:cNvPr id="566" name="Google Shape;566;p24"/>
          <p:cNvSpPr/>
          <p:nvPr/>
        </p:nvSpPr>
        <p:spPr>
          <a:xfrm>
            <a:off x="6702700" y="2532550"/>
            <a:ext cx="2441400" cy="26109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567" name="Google Shape;567;p24"/>
          <p:cNvSpPr>
            <a:spLocks noGrp="1"/>
          </p:cNvSpPr>
          <p:nvPr>
            <p:ph type="pic" idx="2"/>
          </p:nvPr>
        </p:nvSpPr>
        <p:spPr>
          <a:xfrm>
            <a:off x="6702600" y="-16150"/>
            <a:ext cx="2441400" cy="2574600"/>
          </a:xfrm>
          <a:prstGeom prst="rect">
            <a:avLst/>
          </a:prstGeom>
          <a:noFill/>
          <a:ln>
            <a:noFill/>
          </a:ln>
        </p:spPr>
        <p:txBody>
          <a:bodyPr/>
          <a:lstStyle/>
          <a:p>
            <a:endParaRPr lang="en-AU"/>
          </a:p>
        </p:txBody>
      </p:sp>
      <p:sp>
        <p:nvSpPr>
          <p:cNvPr id="568" name="Google Shape;568;p24"/>
          <p:cNvSpPr txBox="1">
            <a:spLocks noGrp="1"/>
          </p:cNvSpPr>
          <p:nvPr>
            <p:ph type="subTitle" idx="1"/>
          </p:nvPr>
        </p:nvSpPr>
        <p:spPr>
          <a:xfrm>
            <a:off x="115025" y="1739375"/>
            <a:ext cx="3460800" cy="1776600"/>
          </a:xfrm>
          <a:prstGeom prst="rect">
            <a:avLst/>
          </a:prstGeom>
        </p:spPr>
        <p:txBody>
          <a:bodyPr spcFirstLastPara="1" wrap="square" lIns="91425" tIns="0" rIns="91425" bIns="0" anchor="t" anchorCtr="0">
            <a:normAutofit/>
          </a:bodyPr>
          <a:lstStyle>
            <a:lvl1pPr lvl="0">
              <a:lnSpc>
                <a:spcPct val="115000"/>
              </a:lnSpc>
              <a:spcBef>
                <a:spcPts val="0"/>
              </a:spcBef>
              <a:spcAft>
                <a:spcPts val="0"/>
              </a:spcAft>
              <a:buNone/>
              <a:defRPr sz="1000">
                <a:solidFill>
                  <a:schemeClr val="dk2"/>
                </a:solidFill>
                <a:latin typeface="Sora ExtraLight"/>
                <a:ea typeface="Sora ExtraLight"/>
                <a:cs typeface="Sora ExtraLight"/>
                <a:sym typeface="Sora ExtraLight"/>
              </a:defRPr>
            </a:lvl1pPr>
            <a:lvl2pPr lvl="1">
              <a:lnSpc>
                <a:spcPct val="115000"/>
              </a:lnSpc>
              <a:spcBef>
                <a:spcPts val="1000"/>
              </a:spcBef>
              <a:spcAft>
                <a:spcPts val="0"/>
              </a:spcAft>
              <a:buClr>
                <a:schemeClr val="dk2"/>
              </a:buClr>
              <a:buSzPts val="1400"/>
              <a:buNone/>
              <a:defRPr>
                <a:solidFill>
                  <a:schemeClr val="dk2"/>
                </a:solidFill>
              </a:defRPr>
            </a:lvl2pPr>
            <a:lvl3pPr lvl="2">
              <a:lnSpc>
                <a:spcPct val="115000"/>
              </a:lnSpc>
              <a:spcBef>
                <a:spcPts val="0"/>
              </a:spcBef>
              <a:spcAft>
                <a:spcPts val="0"/>
              </a:spcAft>
              <a:buClr>
                <a:schemeClr val="dk2"/>
              </a:buClr>
              <a:buSzPts val="1400"/>
              <a:buNone/>
              <a:defRPr>
                <a:solidFill>
                  <a:schemeClr val="dk2"/>
                </a:solidFill>
              </a:defRPr>
            </a:lvl3pPr>
            <a:lvl4pPr lvl="3">
              <a:lnSpc>
                <a:spcPct val="115000"/>
              </a:lnSpc>
              <a:spcBef>
                <a:spcPts val="0"/>
              </a:spcBef>
              <a:spcAft>
                <a:spcPts val="0"/>
              </a:spcAft>
              <a:buClr>
                <a:schemeClr val="dk2"/>
              </a:buClr>
              <a:buSzPts val="1400"/>
              <a:buNone/>
              <a:defRPr>
                <a:solidFill>
                  <a:schemeClr val="dk2"/>
                </a:solidFill>
              </a:defRPr>
            </a:lvl4pPr>
            <a:lvl5pPr lvl="4">
              <a:lnSpc>
                <a:spcPct val="115000"/>
              </a:lnSpc>
              <a:spcBef>
                <a:spcPts val="0"/>
              </a:spcBef>
              <a:spcAft>
                <a:spcPts val="0"/>
              </a:spcAft>
              <a:buClr>
                <a:schemeClr val="dk2"/>
              </a:buClr>
              <a:buSzPts val="1400"/>
              <a:buNone/>
              <a:defRPr>
                <a:solidFill>
                  <a:schemeClr val="dk2"/>
                </a:solidFill>
              </a:defRPr>
            </a:lvl5pPr>
            <a:lvl6pPr lvl="5">
              <a:lnSpc>
                <a:spcPct val="115000"/>
              </a:lnSpc>
              <a:spcBef>
                <a:spcPts val="0"/>
              </a:spcBef>
              <a:spcAft>
                <a:spcPts val="0"/>
              </a:spcAft>
              <a:buClr>
                <a:schemeClr val="dk2"/>
              </a:buClr>
              <a:buSzPts val="1400"/>
              <a:buNone/>
              <a:defRPr>
                <a:solidFill>
                  <a:schemeClr val="dk2"/>
                </a:solidFill>
              </a:defRPr>
            </a:lvl6pPr>
            <a:lvl7pPr lvl="6">
              <a:lnSpc>
                <a:spcPct val="115000"/>
              </a:lnSpc>
              <a:spcBef>
                <a:spcPts val="0"/>
              </a:spcBef>
              <a:spcAft>
                <a:spcPts val="0"/>
              </a:spcAft>
              <a:buClr>
                <a:schemeClr val="dk2"/>
              </a:buClr>
              <a:buSzPts val="1400"/>
              <a:buNone/>
              <a:defRPr>
                <a:solidFill>
                  <a:schemeClr val="dk2"/>
                </a:solidFill>
              </a:defRPr>
            </a:lvl7pPr>
            <a:lvl8pPr lvl="7">
              <a:lnSpc>
                <a:spcPct val="115000"/>
              </a:lnSpc>
              <a:spcBef>
                <a:spcPts val="0"/>
              </a:spcBef>
              <a:spcAft>
                <a:spcPts val="0"/>
              </a:spcAft>
              <a:buClr>
                <a:schemeClr val="dk2"/>
              </a:buClr>
              <a:buSzPts val="1400"/>
              <a:buNone/>
              <a:defRPr>
                <a:solidFill>
                  <a:schemeClr val="dk2"/>
                </a:solidFill>
              </a:defRPr>
            </a:lvl8pPr>
            <a:lvl9pPr lvl="8">
              <a:lnSpc>
                <a:spcPct val="115000"/>
              </a:lnSpc>
              <a:spcBef>
                <a:spcPts val="0"/>
              </a:spcBef>
              <a:spcAft>
                <a:spcPts val="0"/>
              </a:spcAft>
              <a:buClr>
                <a:schemeClr val="dk2"/>
              </a:buClr>
              <a:buSzPts val="1400"/>
              <a:buNone/>
              <a:defRPr>
                <a:solidFill>
                  <a:schemeClr val="dk2"/>
                </a:solidFill>
              </a:defRPr>
            </a:lvl9pPr>
          </a:lstStyle>
          <a:p>
            <a:endParaRPr/>
          </a:p>
        </p:txBody>
      </p:sp>
      <p:sp>
        <p:nvSpPr>
          <p:cNvPr id="569" name="Google Shape;569;p24"/>
          <p:cNvSpPr txBox="1">
            <a:spLocks noGrp="1"/>
          </p:cNvSpPr>
          <p:nvPr>
            <p:ph type="subTitle" idx="3"/>
          </p:nvPr>
        </p:nvSpPr>
        <p:spPr>
          <a:xfrm>
            <a:off x="115025" y="3869063"/>
            <a:ext cx="3460800" cy="800400"/>
          </a:xfrm>
          <a:prstGeom prst="rect">
            <a:avLst/>
          </a:prstGeom>
        </p:spPr>
        <p:txBody>
          <a:bodyPr spcFirstLastPara="1" wrap="square" lIns="91425" tIns="91425" rIns="91425" bIns="91425" anchor="t" anchorCtr="0">
            <a:noAutofit/>
          </a:bodyPr>
          <a:lstStyle>
            <a:lvl1pPr lvl="0">
              <a:spcBef>
                <a:spcPts val="0"/>
              </a:spcBef>
              <a:spcAft>
                <a:spcPts val="0"/>
              </a:spcAft>
              <a:buNone/>
              <a:defRPr sz="1000">
                <a:solidFill>
                  <a:schemeClr val="dk2"/>
                </a:solidFill>
                <a:latin typeface="Sora ExtraLight"/>
                <a:ea typeface="Sora ExtraLight"/>
                <a:cs typeface="Sora ExtraLight"/>
                <a:sym typeface="Sora ExtraLight"/>
              </a:defRPr>
            </a:lvl1pPr>
            <a:lvl2pPr lvl="1">
              <a:spcBef>
                <a:spcPts val="100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a:endParaRPr/>
          </a:p>
        </p:txBody>
      </p:sp>
      <p:sp>
        <p:nvSpPr>
          <p:cNvPr id="570" name="Google Shape;570;p24"/>
          <p:cNvSpPr txBox="1">
            <a:spLocks noGrp="1"/>
          </p:cNvSpPr>
          <p:nvPr>
            <p:ph type="title"/>
          </p:nvPr>
        </p:nvSpPr>
        <p:spPr>
          <a:xfrm>
            <a:off x="3656050" y="1739375"/>
            <a:ext cx="2960700" cy="237600"/>
          </a:xfrm>
          <a:prstGeom prst="rect">
            <a:avLst/>
          </a:prstGeom>
        </p:spPr>
        <p:txBody>
          <a:bodyPr spcFirstLastPara="1" wrap="square" lIns="91425" tIns="91425" rIns="91425" bIns="91425" anchor="t" anchorCtr="0">
            <a:noAutofit/>
          </a:bodyPr>
          <a:lstStyle>
            <a:lvl1pPr lvl="0">
              <a:spcBef>
                <a:spcPts val="0"/>
              </a:spcBef>
              <a:spcAft>
                <a:spcPts val="0"/>
              </a:spcAft>
              <a:buNone/>
              <a:defRPr sz="1000">
                <a:solidFill>
                  <a:schemeClr val="dk2"/>
                </a:solidFill>
                <a:latin typeface="IBM Plex Sans Medium"/>
                <a:ea typeface="IBM Plex Sans Medium"/>
                <a:cs typeface="IBM Plex Sans Medium"/>
                <a:sym typeface="IBM Plex Sans Medium"/>
              </a:defRPr>
            </a:lvl1pPr>
            <a:lvl2pPr lvl="1">
              <a:spcBef>
                <a:spcPts val="1000"/>
              </a:spcBef>
              <a:spcAft>
                <a:spcPts val="0"/>
              </a:spcAft>
              <a:buClr>
                <a:schemeClr val="dk2"/>
              </a:buClr>
              <a:buSzPts val="3000"/>
              <a:buNone/>
              <a:defRPr>
                <a:solidFill>
                  <a:schemeClr val="dk2"/>
                </a:solidFill>
              </a:defRPr>
            </a:lvl2pPr>
            <a:lvl3pPr lvl="2">
              <a:spcBef>
                <a:spcPts val="0"/>
              </a:spcBef>
              <a:spcAft>
                <a:spcPts val="0"/>
              </a:spcAft>
              <a:buClr>
                <a:schemeClr val="dk2"/>
              </a:buClr>
              <a:buSzPts val="3000"/>
              <a:buNone/>
              <a:defRPr>
                <a:solidFill>
                  <a:schemeClr val="dk2"/>
                </a:solidFill>
              </a:defRPr>
            </a:lvl3pPr>
            <a:lvl4pPr lvl="3">
              <a:spcBef>
                <a:spcPts val="0"/>
              </a:spcBef>
              <a:spcAft>
                <a:spcPts val="0"/>
              </a:spcAft>
              <a:buClr>
                <a:schemeClr val="dk2"/>
              </a:buClr>
              <a:buSzPts val="3000"/>
              <a:buNone/>
              <a:defRPr>
                <a:solidFill>
                  <a:schemeClr val="dk2"/>
                </a:solidFill>
              </a:defRPr>
            </a:lvl4pPr>
            <a:lvl5pPr lvl="4">
              <a:spcBef>
                <a:spcPts val="0"/>
              </a:spcBef>
              <a:spcAft>
                <a:spcPts val="0"/>
              </a:spcAft>
              <a:buClr>
                <a:schemeClr val="dk2"/>
              </a:buClr>
              <a:buSzPts val="3000"/>
              <a:buNone/>
              <a:defRPr>
                <a:solidFill>
                  <a:schemeClr val="dk2"/>
                </a:solidFill>
              </a:defRPr>
            </a:lvl5pPr>
            <a:lvl6pPr lvl="5">
              <a:spcBef>
                <a:spcPts val="0"/>
              </a:spcBef>
              <a:spcAft>
                <a:spcPts val="0"/>
              </a:spcAft>
              <a:buClr>
                <a:schemeClr val="dk2"/>
              </a:buClr>
              <a:buSzPts val="3000"/>
              <a:buNone/>
              <a:defRPr>
                <a:solidFill>
                  <a:schemeClr val="dk2"/>
                </a:solidFill>
              </a:defRPr>
            </a:lvl6pPr>
            <a:lvl7pPr lvl="6">
              <a:spcBef>
                <a:spcPts val="0"/>
              </a:spcBef>
              <a:spcAft>
                <a:spcPts val="0"/>
              </a:spcAft>
              <a:buClr>
                <a:schemeClr val="dk2"/>
              </a:buClr>
              <a:buSzPts val="3000"/>
              <a:buNone/>
              <a:defRPr>
                <a:solidFill>
                  <a:schemeClr val="dk2"/>
                </a:solidFill>
              </a:defRPr>
            </a:lvl7pPr>
            <a:lvl8pPr lvl="7">
              <a:spcBef>
                <a:spcPts val="0"/>
              </a:spcBef>
              <a:spcAft>
                <a:spcPts val="0"/>
              </a:spcAft>
              <a:buClr>
                <a:schemeClr val="dk2"/>
              </a:buClr>
              <a:buSzPts val="3000"/>
              <a:buNone/>
              <a:defRPr>
                <a:solidFill>
                  <a:schemeClr val="dk2"/>
                </a:solidFill>
              </a:defRPr>
            </a:lvl8pPr>
            <a:lvl9pPr lvl="8">
              <a:spcBef>
                <a:spcPts val="0"/>
              </a:spcBef>
              <a:spcAft>
                <a:spcPts val="0"/>
              </a:spcAft>
              <a:buClr>
                <a:schemeClr val="dk2"/>
              </a:buClr>
              <a:buSzPts val="3000"/>
              <a:buNone/>
              <a:defRPr>
                <a:solidFill>
                  <a:schemeClr val="dk2"/>
                </a:solidFill>
              </a:defRPr>
            </a:lvl9pPr>
          </a:lstStyle>
          <a:p>
            <a:endParaRPr/>
          </a:p>
        </p:txBody>
      </p:sp>
      <p:sp>
        <p:nvSpPr>
          <p:cNvPr id="571" name="Google Shape;571;p24"/>
          <p:cNvSpPr txBox="1">
            <a:spLocks noGrp="1"/>
          </p:cNvSpPr>
          <p:nvPr>
            <p:ph type="title" idx="4"/>
          </p:nvPr>
        </p:nvSpPr>
        <p:spPr>
          <a:xfrm>
            <a:off x="3656050" y="2786778"/>
            <a:ext cx="2960700" cy="338700"/>
          </a:xfrm>
          <a:prstGeom prst="rect">
            <a:avLst/>
          </a:prstGeom>
        </p:spPr>
        <p:txBody>
          <a:bodyPr spcFirstLastPara="1" wrap="square" lIns="91425" tIns="91425" rIns="91425" bIns="91425" anchor="t" anchorCtr="0">
            <a:noAutofit/>
          </a:bodyPr>
          <a:lstStyle>
            <a:lvl1pPr lvl="0">
              <a:spcBef>
                <a:spcPts val="0"/>
              </a:spcBef>
              <a:spcAft>
                <a:spcPts val="0"/>
              </a:spcAft>
              <a:buNone/>
              <a:defRPr sz="1000">
                <a:solidFill>
                  <a:schemeClr val="dk2"/>
                </a:solidFill>
                <a:latin typeface="IBM Plex Sans Medium"/>
                <a:ea typeface="IBM Plex Sans Medium"/>
                <a:cs typeface="IBM Plex Sans Medium"/>
                <a:sym typeface="IBM Plex Sans Medium"/>
              </a:defRPr>
            </a:lvl1pPr>
            <a:lvl2pPr lvl="1">
              <a:spcBef>
                <a:spcPts val="1000"/>
              </a:spcBef>
              <a:spcAft>
                <a:spcPts val="0"/>
              </a:spcAft>
              <a:buClr>
                <a:schemeClr val="dk2"/>
              </a:buClr>
              <a:buSzPts val="3000"/>
              <a:buNone/>
              <a:defRPr>
                <a:solidFill>
                  <a:schemeClr val="dk2"/>
                </a:solidFill>
              </a:defRPr>
            </a:lvl2pPr>
            <a:lvl3pPr lvl="2">
              <a:spcBef>
                <a:spcPts val="0"/>
              </a:spcBef>
              <a:spcAft>
                <a:spcPts val="0"/>
              </a:spcAft>
              <a:buClr>
                <a:schemeClr val="dk2"/>
              </a:buClr>
              <a:buSzPts val="3000"/>
              <a:buNone/>
              <a:defRPr>
                <a:solidFill>
                  <a:schemeClr val="dk2"/>
                </a:solidFill>
              </a:defRPr>
            </a:lvl3pPr>
            <a:lvl4pPr lvl="3">
              <a:spcBef>
                <a:spcPts val="0"/>
              </a:spcBef>
              <a:spcAft>
                <a:spcPts val="0"/>
              </a:spcAft>
              <a:buClr>
                <a:schemeClr val="dk2"/>
              </a:buClr>
              <a:buSzPts val="3000"/>
              <a:buNone/>
              <a:defRPr>
                <a:solidFill>
                  <a:schemeClr val="dk2"/>
                </a:solidFill>
              </a:defRPr>
            </a:lvl4pPr>
            <a:lvl5pPr lvl="4">
              <a:spcBef>
                <a:spcPts val="0"/>
              </a:spcBef>
              <a:spcAft>
                <a:spcPts val="0"/>
              </a:spcAft>
              <a:buClr>
                <a:schemeClr val="dk2"/>
              </a:buClr>
              <a:buSzPts val="3000"/>
              <a:buNone/>
              <a:defRPr>
                <a:solidFill>
                  <a:schemeClr val="dk2"/>
                </a:solidFill>
              </a:defRPr>
            </a:lvl5pPr>
            <a:lvl6pPr lvl="5">
              <a:spcBef>
                <a:spcPts val="0"/>
              </a:spcBef>
              <a:spcAft>
                <a:spcPts val="0"/>
              </a:spcAft>
              <a:buClr>
                <a:schemeClr val="dk2"/>
              </a:buClr>
              <a:buSzPts val="3000"/>
              <a:buNone/>
              <a:defRPr>
                <a:solidFill>
                  <a:schemeClr val="dk2"/>
                </a:solidFill>
              </a:defRPr>
            </a:lvl6pPr>
            <a:lvl7pPr lvl="6">
              <a:spcBef>
                <a:spcPts val="0"/>
              </a:spcBef>
              <a:spcAft>
                <a:spcPts val="0"/>
              </a:spcAft>
              <a:buClr>
                <a:schemeClr val="dk2"/>
              </a:buClr>
              <a:buSzPts val="3000"/>
              <a:buNone/>
              <a:defRPr>
                <a:solidFill>
                  <a:schemeClr val="dk2"/>
                </a:solidFill>
              </a:defRPr>
            </a:lvl7pPr>
            <a:lvl8pPr lvl="7">
              <a:spcBef>
                <a:spcPts val="0"/>
              </a:spcBef>
              <a:spcAft>
                <a:spcPts val="0"/>
              </a:spcAft>
              <a:buClr>
                <a:schemeClr val="dk2"/>
              </a:buClr>
              <a:buSzPts val="3000"/>
              <a:buNone/>
              <a:defRPr>
                <a:solidFill>
                  <a:schemeClr val="dk2"/>
                </a:solidFill>
              </a:defRPr>
            </a:lvl8pPr>
            <a:lvl9pPr lvl="8">
              <a:spcBef>
                <a:spcPts val="0"/>
              </a:spcBef>
              <a:spcAft>
                <a:spcPts val="0"/>
              </a:spcAft>
              <a:buClr>
                <a:schemeClr val="dk2"/>
              </a:buClr>
              <a:buSzPts val="3000"/>
              <a:buNone/>
              <a:defRPr>
                <a:solidFill>
                  <a:schemeClr val="dk2"/>
                </a:solidFill>
              </a:defRPr>
            </a:lvl9pPr>
          </a:lstStyle>
          <a:p>
            <a:endParaRPr/>
          </a:p>
        </p:txBody>
      </p:sp>
      <p:sp>
        <p:nvSpPr>
          <p:cNvPr id="572" name="Google Shape;572;p24"/>
          <p:cNvSpPr txBox="1">
            <a:spLocks noGrp="1"/>
          </p:cNvSpPr>
          <p:nvPr>
            <p:ph type="title" idx="5"/>
          </p:nvPr>
        </p:nvSpPr>
        <p:spPr>
          <a:xfrm>
            <a:off x="3624425" y="4231975"/>
            <a:ext cx="900600" cy="338700"/>
          </a:xfrm>
          <a:prstGeom prst="rect">
            <a:avLst/>
          </a:prstGeom>
        </p:spPr>
        <p:txBody>
          <a:bodyPr spcFirstLastPara="1" wrap="square" lIns="91425" tIns="91425" rIns="91425" bIns="91425" anchor="t" anchorCtr="0">
            <a:noAutofit/>
          </a:bodyPr>
          <a:lstStyle>
            <a:lvl1pPr lvl="0">
              <a:spcBef>
                <a:spcPts val="0"/>
              </a:spcBef>
              <a:spcAft>
                <a:spcPts val="0"/>
              </a:spcAft>
              <a:buNone/>
              <a:defRPr sz="1000">
                <a:solidFill>
                  <a:schemeClr val="dk2"/>
                </a:solidFill>
                <a:latin typeface="IBM Plex Sans Medium"/>
                <a:ea typeface="IBM Plex Sans Medium"/>
                <a:cs typeface="IBM Plex Sans Medium"/>
                <a:sym typeface="IBM Plex Sans Medium"/>
              </a:defRPr>
            </a:lvl1pPr>
            <a:lvl2pPr lvl="1">
              <a:spcBef>
                <a:spcPts val="1000"/>
              </a:spcBef>
              <a:spcAft>
                <a:spcPts val="0"/>
              </a:spcAft>
              <a:buClr>
                <a:schemeClr val="dk2"/>
              </a:buClr>
              <a:buSzPts val="3000"/>
              <a:buNone/>
              <a:defRPr>
                <a:solidFill>
                  <a:schemeClr val="dk2"/>
                </a:solidFill>
              </a:defRPr>
            </a:lvl2pPr>
            <a:lvl3pPr lvl="2">
              <a:spcBef>
                <a:spcPts val="0"/>
              </a:spcBef>
              <a:spcAft>
                <a:spcPts val="0"/>
              </a:spcAft>
              <a:buClr>
                <a:schemeClr val="dk2"/>
              </a:buClr>
              <a:buSzPts val="3000"/>
              <a:buNone/>
              <a:defRPr>
                <a:solidFill>
                  <a:schemeClr val="dk2"/>
                </a:solidFill>
              </a:defRPr>
            </a:lvl3pPr>
            <a:lvl4pPr lvl="3">
              <a:spcBef>
                <a:spcPts val="0"/>
              </a:spcBef>
              <a:spcAft>
                <a:spcPts val="0"/>
              </a:spcAft>
              <a:buClr>
                <a:schemeClr val="dk2"/>
              </a:buClr>
              <a:buSzPts val="3000"/>
              <a:buNone/>
              <a:defRPr>
                <a:solidFill>
                  <a:schemeClr val="dk2"/>
                </a:solidFill>
              </a:defRPr>
            </a:lvl4pPr>
            <a:lvl5pPr lvl="4">
              <a:spcBef>
                <a:spcPts val="0"/>
              </a:spcBef>
              <a:spcAft>
                <a:spcPts val="0"/>
              </a:spcAft>
              <a:buClr>
                <a:schemeClr val="dk2"/>
              </a:buClr>
              <a:buSzPts val="3000"/>
              <a:buNone/>
              <a:defRPr>
                <a:solidFill>
                  <a:schemeClr val="dk2"/>
                </a:solidFill>
              </a:defRPr>
            </a:lvl5pPr>
            <a:lvl6pPr lvl="5">
              <a:spcBef>
                <a:spcPts val="0"/>
              </a:spcBef>
              <a:spcAft>
                <a:spcPts val="0"/>
              </a:spcAft>
              <a:buClr>
                <a:schemeClr val="dk2"/>
              </a:buClr>
              <a:buSzPts val="3000"/>
              <a:buNone/>
              <a:defRPr>
                <a:solidFill>
                  <a:schemeClr val="dk2"/>
                </a:solidFill>
              </a:defRPr>
            </a:lvl6pPr>
            <a:lvl7pPr lvl="6">
              <a:spcBef>
                <a:spcPts val="0"/>
              </a:spcBef>
              <a:spcAft>
                <a:spcPts val="0"/>
              </a:spcAft>
              <a:buClr>
                <a:schemeClr val="dk2"/>
              </a:buClr>
              <a:buSzPts val="3000"/>
              <a:buNone/>
              <a:defRPr>
                <a:solidFill>
                  <a:schemeClr val="dk2"/>
                </a:solidFill>
              </a:defRPr>
            </a:lvl7pPr>
            <a:lvl8pPr lvl="7">
              <a:spcBef>
                <a:spcPts val="0"/>
              </a:spcBef>
              <a:spcAft>
                <a:spcPts val="0"/>
              </a:spcAft>
              <a:buClr>
                <a:schemeClr val="dk2"/>
              </a:buClr>
              <a:buSzPts val="3000"/>
              <a:buNone/>
              <a:defRPr>
                <a:solidFill>
                  <a:schemeClr val="dk2"/>
                </a:solidFill>
              </a:defRPr>
            </a:lvl8pPr>
            <a:lvl9pPr lvl="8">
              <a:spcBef>
                <a:spcPts val="0"/>
              </a:spcBef>
              <a:spcAft>
                <a:spcPts val="0"/>
              </a:spcAft>
              <a:buClr>
                <a:schemeClr val="dk2"/>
              </a:buClr>
              <a:buSzPts val="3000"/>
              <a:buNone/>
              <a:defRPr>
                <a:solidFill>
                  <a:schemeClr val="dk2"/>
                </a:solidFill>
              </a:defRPr>
            </a:lvl9pPr>
          </a:lstStyle>
          <a:p>
            <a:endParaRPr/>
          </a:p>
        </p:txBody>
      </p:sp>
      <p:sp>
        <p:nvSpPr>
          <p:cNvPr id="573" name="Google Shape;573;p24"/>
          <p:cNvSpPr txBox="1">
            <a:spLocks noGrp="1"/>
          </p:cNvSpPr>
          <p:nvPr>
            <p:ph type="title" idx="6"/>
          </p:nvPr>
        </p:nvSpPr>
        <p:spPr>
          <a:xfrm>
            <a:off x="115025" y="1079975"/>
            <a:ext cx="6055500" cy="492300"/>
          </a:xfrm>
          <a:prstGeom prst="rect">
            <a:avLst/>
          </a:prstGeom>
        </p:spPr>
        <p:txBody>
          <a:bodyPr spcFirstLastPara="1" wrap="square" lIns="91425" tIns="91425" rIns="91425" bIns="91425" anchor="t" anchorCtr="0">
            <a:noAutofit/>
          </a:bodyPr>
          <a:lstStyle>
            <a:lvl1pPr lvl="0">
              <a:lnSpc>
                <a:spcPct val="115000"/>
              </a:lnSpc>
              <a:spcBef>
                <a:spcPts val="0"/>
              </a:spcBef>
              <a:spcAft>
                <a:spcPts val="0"/>
              </a:spcAft>
              <a:buNone/>
              <a:defRPr sz="1200">
                <a:solidFill>
                  <a:schemeClr val="dk2"/>
                </a:solidFill>
                <a:latin typeface="IBM Plex Sans Medium"/>
                <a:ea typeface="IBM Plex Sans Medium"/>
                <a:cs typeface="IBM Plex Sans Medium"/>
                <a:sym typeface="IBM Plex Sans Medium"/>
              </a:defRPr>
            </a:lvl1pPr>
            <a:lvl2pPr lvl="1">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2pPr>
            <a:lvl3pPr lvl="2">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3pPr>
            <a:lvl4pPr lvl="3">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4pPr>
            <a:lvl5pPr lvl="4">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5pPr>
            <a:lvl6pPr lvl="5">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6pPr>
            <a:lvl7pPr lvl="6">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7pPr>
            <a:lvl8pPr lvl="7">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8pPr>
            <a:lvl9pPr lvl="8">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9pPr>
          </a:lstStyle>
          <a:p>
            <a:endParaRPr/>
          </a:p>
        </p:txBody>
      </p:sp>
      <p:sp>
        <p:nvSpPr>
          <p:cNvPr id="574" name="Google Shape;574;p24"/>
          <p:cNvSpPr txBox="1">
            <a:spLocks noGrp="1"/>
          </p:cNvSpPr>
          <p:nvPr>
            <p:ph type="title" idx="7"/>
          </p:nvPr>
        </p:nvSpPr>
        <p:spPr>
          <a:xfrm>
            <a:off x="38100" y="93150"/>
            <a:ext cx="1583400" cy="189300"/>
          </a:xfrm>
          <a:prstGeom prst="rect">
            <a:avLst/>
          </a:prstGeom>
        </p:spPr>
        <p:txBody>
          <a:bodyPr spcFirstLastPara="1" wrap="square" lIns="182875" tIns="91425" rIns="91425" bIns="91425" anchor="t" anchorCtr="0">
            <a:noAutofit/>
          </a:bodyPr>
          <a:lstStyle>
            <a:lvl1pPr lvl="0">
              <a:spcBef>
                <a:spcPts val="0"/>
              </a:spcBef>
              <a:spcAft>
                <a:spcPts val="0"/>
              </a:spcAft>
              <a:buNone/>
              <a:defRPr sz="900">
                <a:solidFill>
                  <a:schemeClr val="dk2"/>
                </a:solidFill>
                <a:latin typeface="Sora"/>
                <a:ea typeface="Sora"/>
                <a:cs typeface="Sora"/>
                <a:sym typeface="Sora"/>
              </a:defRPr>
            </a:lvl1pPr>
            <a:lvl2pPr lvl="1">
              <a:spcBef>
                <a:spcPts val="0"/>
              </a:spcBef>
              <a:spcAft>
                <a:spcPts val="0"/>
              </a:spcAft>
              <a:buClr>
                <a:schemeClr val="dk2"/>
              </a:buClr>
              <a:buSzPts val="900"/>
              <a:buFont typeface="Sora"/>
              <a:buNone/>
              <a:defRPr sz="900">
                <a:solidFill>
                  <a:schemeClr val="dk2"/>
                </a:solidFill>
                <a:latin typeface="Sora"/>
                <a:ea typeface="Sora"/>
                <a:cs typeface="Sora"/>
                <a:sym typeface="Sora"/>
              </a:defRPr>
            </a:lvl2pPr>
            <a:lvl3pPr lvl="2">
              <a:spcBef>
                <a:spcPts val="0"/>
              </a:spcBef>
              <a:spcAft>
                <a:spcPts val="0"/>
              </a:spcAft>
              <a:buClr>
                <a:schemeClr val="dk2"/>
              </a:buClr>
              <a:buSzPts val="900"/>
              <a:buFont typeface="Sora"/>
              <a:buNone/>
              <a:defRPr sz="900">
                <a:solidFill>
                  <a:schemeClr val="dk2"/>
                </a:solidFill>
                <a:latin typeface="Sora"/>
                <a:ea typeface="Sora"/>
                <a:cs typeface="Sora"/>
                <a:sym typeface="Sora"/>
              </a:defRPr>
            </a:lvl3pPr>
            <a:lvl4pPr lvl="3">
              <a:spcBef>
                <a:spcPts val="0"/>
              </a:spcBef>
              <a:spcAft>
                <a:spcPts val="0"/>
              </a:spcAft>
              <a:buClr>
                <a:schemeClr val="dk2"/>
              </a:buClr>
              <a:buSzPts val="900"/>
              <a:buFont typeface="Sora"/>
              <a:buNone/>
              <a:defRPr sz="900">
                <a:solidFill>
                  <a:schemeClr val="dk2"/>
                </a:solidFill>
                <a:latin typeface="Sora"/>
                <a:ea typeface="Sora"/>
                <a:cs typeface="Sora"/>
                <a:sym typeface="Sora"/>
              </a:defRPr>
            </a:lvl4pPr>
            <a:lvl5pPr lvl="4">
              <a:spcBef>
                <a:spcPts val="0"/>
              </a:spcBef>
              <a:spcAft>
                <a:spcPts val="0"/>
              </a:spcAft>
              <a:buClr>
                <a:schemeClr val="dk2"/>
              </a:buClr>
              <a:buSzPts val="900"/>
              <a:buFont typeface="Sora"/>
              <a:buNone/>
              <a:defRPr sz="900">
                <a:solidFill>
                  <a:schemeClr val="dk2"/>
                </a:solidFill>
                <a:latin typeface="Sora"/>
                <a:ea typeface="Sora"/>
                <a:cs typeface="Sora"/>
                <a:sym typeface="Sora"/>
              </a:defRPr>
            </a:lvl5pPr>
            <a:lvl6pPr lvl="5">
              <a:spcBef>
                <a:spcPts val="0"/>
              </a:spcBef>
              <a:spcAft>
                <a:spcPts val="0"/>
              </a:spcAft>
              <a:buClr>
                <a:schemeClr val="dk2"/>
              </a:buClr>
              <a:buSzPts val="900"/>
              <a:buFont typeface="Sora"/>
              <a:buNone/>
              <a:defRPr sz="900">
                <a:solidFill>
                  <a:schemeClr val="dk2"/>
                </a:solidFill>
                <a:latin typeface="Sora"/>
                <a:ea typeface="Sora"/>
                <a:cs typeface="Sora"/>
                <a:sym typeface="Sora"/>
              </a:defRPr>
            </a:lvl6pPr>
            <a:lvl7pPr lvl="6">
              <a:spcBef>
                <a:spcPts val="0"/>
              </a:spcBef>
              <a:spcAft>
                <a:spcPts val="0"/>
              </a:spcAft>
              <a:buClr>
                <a:schemeClr val="dk2"/>
              </a:buClr>
              <a:buSzPts val="900"/>
              <a:buFont typeface="Sora"/>
              <a:buNone/>
              <a:defRPr sz="900">
                <a:solidFill>
                  <a:schemeClr val="dk2"/>
                </a:solidFill>
                <a:latin typeface="Sora"/>
                <a:ea typeface="Sora"/>
                <a:cs typeface="Sora"/>
                <a:sym typeface="Sora"/>
              </a:defRPr>
            </a:lvl7pPr>
            <a:lvl8pPr lvl="7">
              <a:spcBef>
                <a:spcPts val="0"/>
              </a:spcBef>
              <a:spcAft>
                <a:spcPts val="0"/>
              </a:spcAft>
              <a:buClr>
                <a:schemeClr val="dk2"/>
              </a:buClr>
              <a:buSzPts val="900"/>
              <a:buFont typeface="Sora"/>
              <a:buNone/>
              <a:defRPr sz="900">
                <a:solidFill>
                  <a:schemeClr val="dk2"/>
                </a:solidFill>
                <a:latin typeface="Sora"/>
                <a:ea typeface="Sora"/>
                <a:cs typeface="Sora"/>
                <a:sym typeface="Sora"/>
              </a:defRPr>
            </a:lvl8pPr>
            <a:lvl9pPr lvl="8">
              <a:spcBef>
                <a:spcPts val="0"/>
              </a:spcBef>
              <a:spcAft>
                <a:spcPts val="0"/>
              </a:spcAft>
              <a:buClr>
                <a:schemeClr val="dk2"/>
              </a:buClr>
              <a:buSzPts val="900"/>
              <a:buFont typeface="Sora"/>
              <a:buNone/>
              <a:defRPr sz="900">
                <a:solidFill>
                  <a:schemeClr val="dk2"/>
                </a:solidFill>
                <a:latin typeface="Sora"/>
                <a:ea typeface="Sora"/>
                <a:cs typeface="Sora"/>
                <a:sym typeface="Sora"/>
              </a:defRPr>
            </a:lvl9pPr>
          </a:lstStyle>
          <a:p>
            <a:endParaRPr/>
          </a:p>
        </p:txBody>
      </p:sp>
      <p:sp>
        <p:nvSpPr>
          <p:cNvPr id="575" name="Google Shape;575;p24"/>
          <p:cNvSpPr txBox="1">
            <a:spLocks noGrp="1"/>
          </p:cNvSpPr>
          <p:nvPr>
            <p:ph type="title" idx="8"/>
          </p:nvPr>
        </p:nvSpPr>
        <p:spPr>
          <a:xfrm>
            <a:off x="115025" y="473240"/>
            <a:ext cx="6055500" cy="577200"/>
          </a:xfrm>
          <a:prstGeom prst="rect">
            <a:avLst/>
          </a:prstGeom>
        </p:spPr>
        <p:txBody>
          <a:bodyPr spcFirstLastPara="1" wrap="square" lIns="91425" tIns="91425" rIns="91425" bIns="91425" anchor="t" anchorCtr="0">
            <a:spAutoFit/>
          </a:bodyPr>
          <a:lstStyle>
            <a:lvl1pPr lvl="0">
              <a:lnSpc>
                <a:spcPct val="90000"/>
              </a:lnSpc>
              <a:spcBef>
                <a:spcPts val="0"/>
              </a:spcBef>
              <a:spcAft>
                <a:spcPts val="0"/>
              </a:spcAft>
              <a:buNone/>
              <a:defRPr sz="3600">
                <a:solidFill>
                  <a:schemeClr val="dk2"/>
                </a:solidFill>
              </a:defRPr>
            </a:lvl1pPr>
            <a:lvl2pPr lvl="1">
              <a:lnSpc>
                <a:spcPct val="115000"/>
              </a:lnSpc>
              <a:spcBef>
                <a:spcPts val="0"/>
              </a:spcBef>
              <a:spcAft>
                <a:spcPts val="0"/>
              </a:spcAft>
              <a:buNone/>
              <a:defRPr sz="3600">
                <a:solidFill>
                  <a:schemeClr val="dk2"/>
                </a:solidFill>
              </a:defRPr>
            </a:lvl2pPr>
            <a:lvl3pPr lvl="2">
              <a:lnSpc>
                <a:spcPct val="115000"/>
              </a:lnSpc>
              <a:spcBef>
                <a:spcPts val="0"/>
              </a:spcBef>
              <a:spcAft>
                <a:spcPts val="0"/>
              </a:spcAft>
              <a:buNone/>
              <a:defRPr sz="3600">
                <a:solidFill>
                  <a:schemeClr val="dk2"/>
                </a:solidFill>
              </a:defRPr>
            </a:lvl3pPr>
            <a:lvl4pPr lvl="3">
              <a:lnSpc>
                <a:spcPct val="115000"/>
              </a:lnSpc>
              <a:spcBef>
                <a:spcPts val="0"/>
              </a:spcBef>
              <a:spcAft>
                <a:spcPts val="0"/>
              </a:spcAft>
              <a:buNone/>
              <a:defRPr sz="3600">
                <a:solidFill>
                  <a:schemeClr val="dk2"/>
                </a:solidFill>
              </a:defRPr>
            </a:lvl4pPr>
            <a:lvl5pPr lvl="4">
              <a:lnSpc>
                <a:spcPct val="115000"/>
              </a:lnSpc>
              <a:spcBef>
                <a:spcPts val="0"/>
              </a:spcBef>
              <a:spcAft>
                <a:spcPts val="0"/>
              </a:spcAft>
              <a:buNone/>
              <a:defRPr sz="3600">
                <a:solidFill>
                  <a:schemeClr val="dk2"/>
                </a:solidFill>
              </a:defRPr>
            </a:lvl5pPr>
            <a:lvl6pPr lvl="5">
              <a:lnSpc>
                <a:spcPct val="115000"/>
              </a:lnSpc>
              <a:spcBef>
                <a:spcPts val="0"/>
              </a:spcBef>
              <a:spcAft>
                <a:spcPts val="0"/>
              </a:spcAft>
              <a:buNone/>
              <a:defRPr sz="3600">
                <a:solidFill>
                  <a:schemeClr val="dk2"/>
                </a:solidFill>
              </a:defRPr>
            </a:lvl6pPr>
            <a:lvl7pPr lvl="6">
              <a:lnSpc>
                <a:spcPct val="115000"/>
              </a:lnSpc>
              <a:spcBef>
                <a:spcPts val="0"/>
              </a:spcBef>
              <a:spcAft>
                <a:spcPts val="0"/>
              </a:spcAft>
              <a:buNone/>
              <a:defRPr sz="3600">
                <a:solidFill>
                  <a:schemeClr val="dk2"/>
                </a:solidFill>
              </a:defRPr>
            </a:lvl7pPr>
            <a:lvl8pPr lvl="7">
              <a:lnSpc>
                <a:spcPct val="115000"/>
              </a:lnSpc>
              <a:spcBef>
                <a:spcPts val="0"/>
              </a:spcBef>
              <a:spcAft>
                <a:spcPts val="0"/>
              </a:spcAft>
              <a:buNone/>
              <a:defRPr sz="3600">
                <a:solidFill>
                  <a:schemeClr val="dk2"/>
                </a:solidFill>
              </a:defRPr>
            </a:lvl8pPr>
            <a:lvl9pPr lvl="8">
              <a:lnSpc>
                <a:spcPct val="115000"/>
              </a:lnSpc>
              <a:spcBef>
                <a:spcPts val="0"/>
              </a:spcBef>
              <a:spcAft>
                <a:spcPts val="0"/>
              </a:spcAft>
              <a:buNone/>
              <a:defRPr sz="3600">
                <a:solidFill>
                  <a:schemeClr val="dk2"/>
                </a:solidFill>
              </a:defRPr>
            </a:lvl9pPr>
          </a:lstStyle>
          <a:p>
            <a:endParaRPr/>
          </a:p>
        </p:txBody>
      </p:sp>
      <p:sp>
        <p:nvSpPr>
          <p:cNvPr id="576" name="Google Shape;576;p24"/>
          <p:cNvSpPr txBox="1">
            <a:spLocks noGrp="1"/>
          </p:cNvSpPr>
          <p:nvPr>
            <p:ph type="title" idx="9"/>
          </p:nvPr>
        </p:nvSpPr>
        <p:spPr>
          <a:xfrm>
            <a:off x="115025" y="3631463"/>
            <a:ext cx="3460800" cy="237600"/>
          </a:xfrm>
          <a:prstGeom prst="rect">
            <a:avLst/>
          </a:prstGeom>
        </p:spPr>
        <p:txBody>
          <a:bodyPr spcFirstLastPara="1" wrap="square" lIns="91425" tIns="0" rIns="0" bIns="0" anchor="t" anchorCtr="0">
            <a:noAutofit/>
          </a:bodyPr>
          <a:lstStyle>
            <a:lvl1pPr lvl="0">
              <a:spcBef>
                <a:spcPts val="0"/>
              </a:spcBef>
              <a:spcAft>
                <a:spcPts val="0"/>
              </a:spcAft>
              <a:buNone/>
              <a:defRPr sz="1000">
                <a:solidFill>
                  <a:schemeClr val="dk2"/>
                </a:solidFill>
                <a:latin typeface="IBM Plex Sans Medium"/>
                <a:ea typeface="IBM Plex Sans Medium"/>
                <a:cs typeface="IBM Plex Sans Medium"/>
                <a:sym typeface="IBM Plex Sans Medium"/>
              </a:defRPr>
            </a:lvl1pPr>
            <a:lvl2pPr lvl="1">
              <a:spcBef>
                <a:spcPts val="1000"/>
              </a:spcBef>
              <a:spcAft>
                <a:spcPts val="0"/>
              </a:spcAft>
              <a:buClr>
                <a:schemeClr val="dk2"/>
              </a:buClr>
              <a:buSzPts val="3000"/>
              <a:buNone/>
              <a:defRPr>
                <a:solidFill>
                  <a:schemeClr val="dk2"/>
                </a:solidFill>
              </a:defRPr>
            </a:lvl2pPr>
            <a:lvl3pPr lvl="2">
              <a:spcBef>
                <a:spcPts val="0"/>
              </a:spcBef>
              <a:spcAft>
                <a:spcPts val="0"/>
              </a:spcAft>
              <a:buClr>
                <a:schemeClr val="dk2"/>
              </a:buClr>
              <a:buSzPts val="3000"/>
              <a:buNone/>
              <a:defRPr>
                <a:solidFill>
                  <a:schemeClr val="dk2"/>
                </a:solidFill>
              </a:defRPr>
            </a:lvl3pPr>
            <a:lvl4pPr lvl="3">
              <a:spcBef>
                <a:spcPts val="0"/>
              </a:spcBef>
              <a:spcAft>
                <a:spcPts val="0"/>
              </a:spcAft>
              <a:buClr>
                <a:schemeClr val="dk2"/>
              </a:buClr>
              <a:buSzPts val="3000"/>
              <a:buNone/>
              <a:defRPr>
                <a:solidFill>
                  <a:schemeClr val="dk2"/>
                </a:solidFill>
              </a:defRPr>
            </a:lvl4pPr>
            <a:lvl5pPr lvl="4">
              <a:spcBef>
                <a:spcPts val="0"/>
              </a:spcBef>
              <a:spcAft>
                <a:spcPts val="0"/>
              </a:spcAft>
              <a:buClr>
                <a:schemeClr val="dk2"/>
              </a:buClr>
              <a:buSzPts val="3000"/>
              <a:buNone/>
              <a:defRPr>
                <a:solidFill>
                  <a:schemeClr val="dk2"/>
                </a:solidFill>
              </a:defRPr>
            </a:lvl5pPr>
            <a:lvl6pPr lvl="5">
              <a:spcBef>
                <a:spcPts val="0"/>
              </a:spcBef>
              <a:spcAft>
                <a:spcPts val="0"/>
              </a:spcAft>
              <a:buClr>
                <a:schemeClr val="dk2"/>
              </a:buClr>
              <a:buSzPts val="3000"/>
              <a:buNone/>
              <a:defRPr>
                <a:solidFill>
                  <a:schemeClr val="dk2"/>
                </a:solidFill>
              </a:defRPr>
            </a:lvl6pPr>
            <a:lvl7pPr lvl="6">
              <a:spcBef>
                <a:spcPts val="0"/>
              </a:spcBef>
              <a:spcAft>
                <a:spcPts val="0"/>
              </a:spcAft>
              <a:buClr>
                <a:schemeClr val="dk2"/>
              </a:buClr>
              <a:buSzPts val="3000"/>
              <a:buNone/>
              <a:defRPr>
                <a:solidFill>
                  <a:schemeClr val="dk2"/>
                </a:solidFill>
              </a:defRPr>
            </a:lvl7pPr>
            <a:lvl8pPr lvl="7">
              <a:spcBef>
                <a:spcPts val="0"/>
              </a:spcBef>
              <a:spcAft>
                <a:spcPts val="0"/>
              </a:spcAft>
              <a:buClr>
                <a:schemeClr val="dk2"/>
              </a:buClr>
              <a:buSzPts val="3000"/>
              <a:buNone/>
              <a:defRPr>
                <a:solidFill>
                  <a:schemeClr val="dk2"/>
                </a:solidFill>
              </a:defRPr>
            </a:lvl8pPr>
            <a:lvl9pPr lvl="8">
              <a:spcBef>
                <a:spcPts val="0"/>
              </a:spcBef>
              <a:spcAft>
                <a:spcPts val="0"/>
              </a:spcAft>
              <a:buClr>
                <a:schemeClr val="dk2"/>
              </a:buClr>
              <a:buSzPts val="3000"/>
              <a:buNone/>
              <a:defRPr>
                <a:solidFill>
                  <a:schemeClr val="dk2"/>
                </a:solidFill>
              </a:defRPr>
            </a:lvl9pPr>
          </a:lstStyle>
          <a:p>
            <a:endParaRPr/>
          </a:p>
        </p:txBody>
      </p:sp>
      <p:sp>
        <p:nvSpPr>
          <p:cNvPr id="577" name="Google Shape;577;p24"/>
          <p:cNvSpPr txBox="1">
            <a:spLocks noGrp="1"/>
          </p:cNvSpPr>
          <p:nvPr>
            <p:ph type="subTitle" idx="13"/>
          </p:nvPr>
        </p:nvSpPr>
        <p:spPr>
          <a:xfrm>
            <a:off x="6751650" y="2599100"/>
            <a:ext cx="2266200" cy="279600"/>
          </a:xfrm>
          <a:prstGeom prst="rect">
            <a:avLst/>
          </a:prstGeom>
        </p:spPr>
        <p:txBody>
          <a:bodyPr spcFirstLastPara="1" wrap="square" lIns="91425" tIns="91425" rIns="91425" bIns="91425" anchor="t" anchorCtr="0">
            <a:noAutofit/>
          </a:bodyPr>
          <a:lstStyle>
            <a:lvl1pPr lvl="0">
              <a:spcBef>
                <a:spcPts val="0"/>
              </a:spcBef>
              <a:spcAft>
                <a:spcPts val="0"/>
              </a:spcAft>
              <a:buNone/>
              <a:defRPr sz="1000">
                <a:solidFill>
                  <a:schemeClr val="accent5"/>
                </a:solidFill>
                <a:latin typeface="Sora ExtraLight"/>
                <a:ea typeface="Sora ExtraLight"/>
                <a:cs typeface="Sora ExtraLight"/>
                <a:sym typeface="Sora ExtraLight"/>
              </a:defRPr>
            </a:lvl1pPr>
            <a:lvl2pPr lvl="1">
              <a:spcBef>
                <a:spcPts val="1000"/>
              </a:spcBef>
              <a:spcAft>
                <a:spcPts val="0"/>
              </a:spcAft>
              <a:buClr>
                <a:schemeClr val="accent5"/>
              </a:buClr>
              <a:buSzPts val="1400"/>
              <a:buNone/>
              <a:defRPr>
                <a:solidFill>
                  <a:schemeClr val="accent5"/>
                </a:solidFill>
              </a:defRPr>
            </a:lvl2pPr>
            <a:lvl3pPr lvl="2">
              <a:spcBef>
                <a:spcPts val="0"/>
              </a:spcBef>
              <a:spcAft>
                <a:spcPts val="0"/>
              </a:spcAft>
              <a:buClr>
                <a:schemeClr val="accent5"/>
              </a:buClr>
              <a:buSzPts val="1400"/>
              <a:buNone/>
              <a:defRPr>
                <a:solidFill>
                  <a:schemeClr val="accent5"/>
                </a:solidFill>
              </a:defRPr>
            </a:lvl3pPr>
            <a:lvl4pPr lvl="3">
              <a:spcBef>
                <a:spcPts val="0"/>
              </a:spcBef>
              <a:spcAft>
                <a:spcPts val="0"/>
              </a:spcAft>
              <a:buClr>
                <a:schemeClr val="accent5"/>
              </a:buClr>
              <a:buSzPts val="1400"/>
              <a:buNone/>
              <a:defRPr>
                <a:solidFill>
                  <a:schemeClr val="accent5"/>
                </a:solidFill>
              </a:defRPr>
            </a:lvl4pPr>
            <a:lvl5pPr lvl="4">
              <a:spcBef>
                <a:spcPts val="0"/>
              </a:spcBef>
              <a:spcAft>
                <a:spcPts val="0"/>
              </a:spcAft>
              <a:buClr>
                <a:schemeClr val="accent5"/>
              </a:buClr>
              <a:buSzPts val="1400"/>
              <a:buNone/>
              <a:defRPr>
                <a:solidFill>
                  <a:schemeClr val="accent5"/>
                </a:solidFill>
              </a:defRPr>
            </a:lvl5pPr>
            <a:lvl6pPr lvl="5">
              <a:spcBef>
                <a:spcPts val="0"/>
              </a:spcBef>
              <a:spcAft>
                <a:spcPts val="0"/>
              </a:spcAft>
              <a:buClr>
                <a:schemeClr val="accent5"/>
              </a:buClr>
              <a:buSzPts val="1400"/>
              <a:buNone/>
              <a:defRPr>
                <a:solidFill>
                  <a:schemeClr val="accent5"/>
                </a:solidFill>
              </a:defRPr>
            </a:lvl6pPr>
            <a:lvl7pPr lvl="6">
              <a:spcBef>
                <a:spcPts val="0"/>
              </a:spcBef>
              <a:spcAft>
                <a:spcPts val="0"/>
              </a:spcAft>
              <a:buClr>
                <a:schemeClr val="accent5"/>
              </a:buClr>
              <a:buSzPts val="1400"/>
              <a:buNone/>
              <a:defRPr>
                <a:solidFill>
                  <a:schemeClr val="accent5"/>
                </a:solidFill>
              </a:defRPr>
            </a:lvl7pPr>
            <a:lvl8pPr lvl="7">
              <a:spcBef>
                <a:spcPts val="0"/>
              </a:spcBef>
              <a:spcAft>
                <a:spcPts val="0"/>
              </a:spcAft>
              <a:buClr>
                <a:schemeClr val="accent5"/>
              </a:buClr>
              <a:buSzPts val="1400"/>
              <a:buNone/>
              <a:defRPr>
                <a:solidFill>
                  <a:schemeClr val="accent5"/>
                </a:solidFill>
              </a:defRPr>
            </a:lvl8pPr>
            <a:lvl9pPr lvl="8">
              <a:spcBef>
                <a:spcPts val="0"/>
              </a:spcBef>
              <a:spcAft>
                <a:spcPts val="0"/>
              </a:spcAft>
              <a:buClr>
                <a:schemeClr val="accent5"/>
              </a:buClr>
              <a:buSzPts val="1400"/>
              <a:buNone/>
              <a:defRPr>
                <a:solidFill>
                  <a:schemeClr val="accent5"/>
                </a:solidFill>
              </a:defRPr>
            </a:lvl9pPr>
          </a:lstStyle>
          <a:p>
            <a:endParaRPr/>
          </a:p>
        </p:txBody>
      </p:sp>
      <p:sp>
        <p:nvSpPr>
          <p:cNvPr id="578" name="Google Shape;578;p24"/>
          <p:cNvSpPr txBox="1">
            <a:spLocks noGrp="1"/>
          </p:cNvSpPr>
          <p:nvPr>
            <p:ph type="subTitle" idx="14"/>
          </p:nvPr>
        </p:nvSpPr>
        <p:spPr>
          <a:xfrm>
            <a:off x="6751650" y="2912378"/>
            <a:ext cx="2266200" cy="279600"/>
          </a:xfrm>
          <a:prstGeom prst="rect">
            <a:avLst/>
          </a:prstGeom>
        </p:spPr>
        <p:txBody>
          <a:bodyPr spcFirstLastPara="1" wrap="square" lIns="91425" tIns="91425" rIns="91425" bIns="91425" anchor="t" anchorCtr="0">
            <a:noAutofit/>
          </a:bodyPr>
          <a:lstStyle>
            <a:lvl1pPr lvl="0">
              <a:spcBef>
                <a:spcPts val="0"/>
              </a:spcBef>
              <a:spcAft>
                <a:spcPts val="0"/>
              </a:spcAft>
              <a:buNone/>
              <a:defRPr sz="1000">
                <a:solidFill>
                  <a:schemeClr val="accent5"/>
                </a:solidFill>
                <a:latin typeface="Sora ExtraLight"/>
                <a:ea typeface="Sora ExtraLight"/>
                <a:cs typeface="Sora ExtraLight"/>
                <a:sym typeface="Sora ExtraLight"/>
              </a:defRPr>
            </a:lvl1pPr>
            <a:lvl2pPr lvl="1">
              <a:spcBef>
                <a:spcPts val="1000"/>
              </a:spcBef>
              <a:spcAft>
                <a:spcPts val="0"/>
              </a:spcAft>
              <a:buClr>
                <a:schemeClr val="accent5"/>
              </a:buClr>
              <a:buSzPts val="1400"/>
              <a:buNone/>
              <a:defRPr>
                <a:solidFill>
                  <a:schemeClr val="accent5"/>
                </a:solidFill>
              </a:defRPr>
            </a:lvl2pPr>
            <a:lvl3pPr lvl="2">
              <a:spcBef>
                <a:spcPts val="0"/>
              </a:spcBef>
              <a:spcAft>
                <a:spcPts val="0"/>
              </a:spcAft>
              <a:buClr>
                <a:schemeClr val="accent5"/>
              </a:buClr>
              <a:buSzPts val="1400"/>
              <a:buNone/>
              <a:defRPr>
                <a:solidFill>
                  <a:schemeClr val="accent5"/>
                </a:solidFill>
              </a:defRPr>
            </a:lvl3pPr>
            <a:lvl4pPr lvl="3">
              <a:spcBef>
                <a:spcPts val="0"/>
              </a:spcBef>
              <a:spcAft>
                <a:spcPts val="0"/>
              </a:spcAft>
              <a:buClr>
                <a:schemeClr val="accent5"/>
              </a:buClr>
              <a:buSzPts val="1400"/>
              <a:buNone/>
              <a:defRPr>
                <a:solidFill>
                  <a:schemeClr val="accent5"/>
                </a:solidFill>
              </a:defRPr>
            </a:lvl4pPr>
            <a:lvl5pPr lvl="4">
              <a:spcBef>
                <a:spcPts val="0"/>
              </a:spcBef>
              <a:spcAft>
                <a:spcPts val="0"/>
              </a:spcAft>
              <a:buClr>
                <a:schemeClr val="accent5"/>
              </a:buClr>
              <a:buSzPts val="1400"/>
              <a:buNone/>
              <a:defRPr>
                <a:solidFill>
                  <a:schemeClr val="accent5"/>
                </a:solidFill>
              </a:defRPr>
            </a:lvl5pPr>
            <a:lvl6pPr lvl="5">
              <a:spcBef>
                <a:spcPts val="0"/>
              </a:spcBef>
              <a:spcAft>
                <a:spcPts val="0"/>
              </a:spcAft>
              <a:buClr>
                <a:schemeClr val="accent5"/>
              </a:buClr>
              <a:buSzPts val="1400"/>
              <a:buNone/>
              <a:defRPr>
                <a:solidFill>
                  <a:schemeClr val="accent5"/>
                </a:solidFill>
              </a:defRPr>
            </a:lvl6pPr>
            <a:lvl7pPr lvl="6">
              <a:spcBef>
                <a:spcPts val="0"/>
              </a:spcBef>
              <a:spcAft>
                <a:spcPts val="0"/>
              </a:spcAft>
              <a:buClr>
                <a:schemeClr val="accent5"/>
              </a:buClr>
              <a:buSzPts val="1400"/>
              <a:buNone/>
              <a:defRPr>
                <a:solidFill>
                  <a:schemeClr val="accent5"/>
                </a:solidFill>
              </a:defRPr>
            </a:lvl7pPr>
            <a:lvl8pPr lvl="7">
              <a:spcBef>
                <a:spcPts val="0"/>
              </a:spcBef>
              <a:spcAft>
                <a:spcPts val="0"/>
              </a:spcAft>
              <a:buClr>
                <a:schemeClr val="accent5"/>
              </a:buClr>
              <a:buSzPts val="1400"/>
              <a:buNone/>
              <a:defRPr>
                <a:solidFill>
                  <a:schemeClr val="accent5"/>
                </a:solidFill>
              </a:defRPr>
            </a:lvl8pPr>
            <a:lvl9pPr lvl="8">
              <a:spcBef>
                <a:spcPts val="0"/>
              </a:spcBef>
              <a:spcAft>
                <a:spcPts val="0"/>
              </a:spcAft>
              <a:buClr>
                <a:schemeClr val="accent5"/>
              </a:buClr>
              <a:buSzPts val="1400"/>
              <a:buNone/>
              <a:defRPr>
                <a:solidFill>
                  <a:schemeClr val="accent5"/>
                </a:solidFill>
              </a:defRPr>
            </a:lvl9pPr>
          </a:lstStyle>
          <a:p>
            <a:endParaRPr/>
          </a:p>
        </p:txBody>
      </p:sp>
      <p:sp>
        <p:nvSpPr>
          <p:cNvPr id="579" name="Google Shape;579;p24"/>
          <p:cNvSpPr txBox="1">
            <a:spLocks noGrp="1"/>
          </p:cNvSpPr>
          <p:nvPr>
            <p:ph type="subTitle" idx="15"/>
          </p:nvPr>
        </p:nvSpPr>
        <p:spPr>
          <a:xfrm>
            <a:off x="6751650" y="3225655"/>
            <a:ext cx="2266200" cy="279600"/>
          </a:xfrm>
          <a:prstGeom prst="rect">
            <a:avLst/>
          </a:prstGeom>
        </p:spPr>
        <p:txBody>
          <a:bodyPr spcFirstLastPara="1" wrap="square" lIns="91425" tIns="91425" rIns="91425" bIns="91425" anchor="t" anchorCtr="0">
            <a:noAutofit/>
          </a:bodyPr>
          <a:lstStyle>
            <a:lvl1pPr lvl="0">
              <a:spcBef>
                <a:spcPts val="0"/>
              </a:spcBef>
              <a:spcAft>
                <a:spcPts val="0"/>
              </a:spcAft>
              <a:buNone/>
              <a:defRPr sz="1000">
                <a:solidFill>
                  <a:schemeClr val="accent5"/>
                </a:solidFill>
                <a:latin typeface="Sora ExtraLight"/>
                <a:ea typeface="Sora ExtraLight"/>
                <a:cs typeface="Sora ExtraLight"/>
                <a:sym typeface="Sora ExtraLight"/>
              </a:defRPr>
            </a:lvl1pPr>
            <a:lvl2pPr lvl="1">
              <a:spcBef>
                <a:spcPts val="1000"/>
              </a:spcBef>
              <a:spcAft>
                <a:spcPts val="0"/>
              </a:spcAft>
              <a:buClr>
                <a:schemeClr val="accent5"/>
              </a:buClr>
              <a:buSzPts val="1400"/>
              <a:buNone/>
              <a:defRPr>
                <a:solidFill>
                  <a:schemeClr val="accent5"/>
                </a:solidFill>
              </a:defRPr>
            </a:lvl2pPr>
            <a:lvl3pPr lvl="2">
              <a:spcBef>
                <a:spcPts val="0"/>
              </a:spcBef>
              <a:spcAft>
                <a:spcPts val="0"/>
              </a:spcAft>
              <a:buClr>
                <a:schemeClr val="accent5"/>
              </a:buClr>
              <a:buSzPts val="1400"/>
              <a:buNone/>
              <a:defRPr>
                <a:solidFill>
                  <a:schemeClr val="accent5"/>
                </a:solidFill>
              </a:defRPr>
            </a:lvl3pPr>
            <a:lvl4pPr lvl="3">
              <a:spcBef>
                <a:spcPts val="0"/>
              </a:spcBef>
              <a:spcAft>
                <a:spcPts val="0"/>
              </a:spcAft>
              <a:buClr>
                <a:schemeClr val="accent5"/>
              </a:buClr>
              <a:buSzPts val="1400"/>
              <a:buNone/>
              <a:defRPr>
                <a:solidFill>
                  <a:schemeClr val="accent5"/>
                </a:solidFill>
              </a:defRPr>
            </a:lvl4pPr>
            <a:lvl5pPr lvl="4">
              <a:spcBef>
                <a:spcPts val="0"/>
              </a:spcBef>
              <a:spcAft>
                <a:spcPts val="0"/>
              </a:spcAft>
              <a:buClr>
                <a:schemeClr val="accent5"/>
              </a:buClr>
              <a:buSzPts val="1400"/>
              <a:buNone/>
              <a:defRPr>
                <a:solidFill>
                  <a:schemeClr val="accent5"/>
                </a:solidFill>
              </a:defRPr>
            </a:lvl5pPr>
            <a:lvl6pPr lvl="5">
              <a:spcBef>
                <a:spcPts val="0"/>
              </a:spcBef>
              <a:spcAft>
                <a:spcPts val="0"/>
              </a:spcAft>
              <a:buClr>
                <a:schemeClr val="accent5"/>
              </a:buClr>
              <a:buSzPts val="1400"/>
              <a:buNone/>
              <a:defRPr>
                <a:solidFill>
                  <a:schemeClr val="accent5"/>
                </a:solidFill>
              </a:defRPr>
            </a:lvl6pPr>
            <a:lvl7pPr lvl="6">
              <a:spcBef>
                <a:spcPts val="0"/>
              </a:spcBef>
              <a:spcAft>
                <a:spcPts val="0"/>
              </a:spcAft>
              <a:buClr>
                <a:schemeClr val="accent5"/>
              </a:buClr>
              <a:buSzPts val="1400"/>
              <a:buNone/>
              <a:defRPr>
                <a:solidFill>
                  <a:schemeClr val="accent5"/>
                </a:solidFill>
              </a:defRPr>
            </a:lvl7pPr>
            <a:lvl8pPr lvl="7">
              <a:spcBef>
                <a:spcPts val="0"/>
              </a:spcBef>
              <a:spcAft>
                <a:spcPts val="0"/>
              </a:spcAft>
              <a:buClr>
                <a:schemeClr val="accent5"/>
              </a:buClr>
              <a:buSzPts val="1400"/>
              <a:buNone/>
              <a:defRPr>
                <a:solidFill>
                  <a:schemeClr val="accent5"/>
                </a:solidFill>
              </a:defRPr>
            </a:lvl8pPr>
            <a:lvl9pPr lvl="8">
              <a:spcBef>
                <a:spcPts val="0"/>
              </a:spcBef>
              <a:spcAft>
                <a:spcPts val="0"/>
              </a:spcAft>
              <a:buClr>
                <a:schemeClr val="accent5"/>
              </a:buClr>
              <a:buSzPts val="1400"/>
              <a:buNone/>
              <a:defRPr>
                <a:solidFill>
                  <a:schemeClr val="accent5"/>
                </a:solidFill>
              </a:defRPr>
            </a:lvl9pPr>
          </a:lstStyle>
          <a:p>
            <a:endParaRPr/>
          </a:p>
        </p:txBody>
      </p:sp>
      <p:sp>
        <p:nvSpPr>
          <p:cNvPr id="580" name="Google Shape;580;p24"/>
          <p:cNvSpPr txBox="1">
            <a:spLocks noGrp="1"/>
          </p:cNvSpPr>
          <p:nvPr>
            <p:ph type="subTitle" idx="16"/>
          </p:nvPr>
        </p:nvSpPr>
        <p:spPr>
          <a:xfrm>
            <a:off x="6751650" y="3538932"/>
            <a:ext cx="2266200" cy="279600"/>
          </a:xfrm>
          <a:prstGeom prst="rect">
            <a:avLst/>
          </a:prstGeom>
        </p:spPr>
        <p:txBody>
          <a:bodyPr spcFirstLastPara="1" wrap="square" lIns="91425" tIns="91425" rIns="91425" bIns="91425" anchor="t" anchorCtr="0">
            <a:noAutofit/>
          </a:bodyPr>
          <a:lstStyle>
            <a:lvl1pPr lvl="0">
              <a:spcBef>
                <a:spcPts val="0"/>
              </a:spcBef>
              <a:spcAft>
                <a:spcPts val="0"/>
              </a:spcAft>
              <a:buNone/>
              <a:defRPr sz="1000">
                <a:solidFill>
                  <a:schemeClr val="accent5"/>
                </a:solidFill>
                <a:latin typeface="Sora ExtraLight"/>
                <a:ea typeface="Sora ExtraLight"/>
                <a:cs typeface="Sora ExtraLight"/>
                <a:sym typeface="Sora ExtraLight"/>
              </a:defRPr>
            </a:lvl1pPr>
            <a:lvl2pPr lvl="1">
              <a:spcBef>
                <a:spcPts val="1000"/>
              </a:spcBef>
              <a:spcAft>
                <a:spcPts val="0"/>
              </a:spcAft>
              <a:buClr>
                <a:schemeClr val="accent5"/>
              </a:buClr>
              <a:buSzPts val="1400"/>
              <a:buNone/>
              <a:defRPr>
                <a:solidFill>
                  <a:schemeClr val="accent5"/>
                </a:solidFill>
              </a:defRPr>
            </a:lvl2pPr>
            <a:lvl3pPr lvl="2">
              <a:spcBef>
                <a:spcPts val="0"/>
              </a:spcBef>
              <a:spcAft>
                <a:spcPts val="0"/>
              </a:spcAft>
              <a:buClr>
                <a:schemeClr val="accent5"/>
              </a:buClr>
              <a:buSzPts val="1400"/>
              <a:buNone/>
              <a:defRPr>
                <a:solidFill>
                  <a:schemeClr val="accent5"/>
                </a:solidFill>
              </a:defRPr>
            </a:lvl3pPr>
            <a:lvl4pPr lvl="3">
              <a:spcBef>
                <a:spcPts val="0"/>
              </a:spcBef>
              <a:spcAft>
                <a:spcPts val="0"/>
              </a:spcAft>
              <a:buClr>
                <a:schemeClr val="accent5"/>
              </a:buClr>
              <a:buSzPts val="1400"/>
              <a:buNone/>
              <a:defRPr>
                <a:solidFill>
                  <a:schemeClr val="accent5"/>
                </a:solidFill>
              </a:defRPr>
            </a:lvl4pPr>
            <a:lvl5pPr lvl="4">
              <a:spcBef>
                <a:spcPts val="0"/>
              </a:spcBef>
              <a:spcAft>
                <a:spcPts val="0"/>
              </a:spcAft>
              <a:buClr>
                <a:schemeClr val="accent5"/>
              </a:buClr>
              <a:buSzPts val="1400"/>
              <a:buNone/>
              <a:defRPr>
                <a:solidFill>
                  <a:schemeClr val="accent5"/>
                </a:solidFill>
              </a:defRPr>
            </a:lvl5pPr>
            <a:lvl6pPr lvl="5">
              <a:spcBef>
                <a:spcPts val="0"/>
              </a:spcBef>
              <a:spcAft>
                <a:spcPts val="0"/>
              </a:spcAft>
              <a:buClr>
                <a:schemeClr val="accent5"/>
              </a:buClr>
              <a:buSzPts val="1400"/>
              <a:buNone/>
              <a:defRPr>
                <a:solidFill>
                  <a:schemeClr val="accent5"/>
                </a:solidFill>
              </a:defRPr>
            </a:lvl6pPr>
            <a:lvl7pPr lvl="6">
              <a:spcBef>
                <a:spcPts val="0"/>
              </a:spcBef>
              <a:spcAft>
                <a:spcPts val="0"/>
              </a:spcAft>
              <a:buClr>
                <a:schemeClr val="accent5"/>
              </a:buClr>
              <a:buSzPts val="1400"/>
              <a:buNone/>
              <a:defRPr>
                <a:solidFill>
                  <a:schemeClr val="accent5"/>
                </a:solidFill>
              </a:defRPr>
            </a:lvl7pPr>
            <a:lvl8pPr lvl="7">
              <a:spcBef>
                <a:spcPts val="0"/>
              </a:spcBef>
              <a:spcAft>
                <a:spcPts val="0"/>
              </a:spcAft>
              <a:buClr>
                <a:schemeClr val="accent5"/>
              </a:buClr>
              <a:buSzPts val="1400"/>
              <a:buNone/>
              <a:defRPr>
                <a:solidFill>
                  <a:schemeClr val="accent5"/>
                </a:solidFill>
              </a:defRPr>
            </a:lvl8pPr>
            <a:lvl9pPr lvl="8">
              <a:spcBef>
                <a:spcPts val="0"/>
              </a:spcBef>
              <a:spcAft>
                <a:spcPts val="0"/>
              </a:spcAft>
              <a:buClr>
                <a:schemeClr val="accent5"/>
              </a:buClr>
              <a:buSzPts val="1400"/>
              <a:buNone/>
              <a:defRPr>
                <a:solidFill>
                  <a:schemeClr val="accent5"/>
                </a:solidFill>
              </a:defRPr>
            </a:lvl9pPr>
          </a:lstStyle>
          <a:p>
            <a:endParaRPr/>
          </a:p>
        </p:txBody>
      </p:sp>
      <p:sp>
        <p:nvSpPr>
          <p:cNvPr id="581" name="Google Shape;581;p24"/>
          <p:cNvSpPr txBox="1">
            <a:spLocks noGrp="1"/>
          </p:cNvSpPr>
          <p:nvPr>
            <p:ph type="subTitle" idx="17"/>
          </p:nvPr>
        </p:nvSpPr>
        <p:spPr>
          <a:xfrm>
            <a:off x="6751650" y="3852210"/>
            <a:ext cx="2266200" cy="279600"/>
          </a:xfrm>
          <a:prstGeom prst="rect">
            <a:avLst/>
          </a:prstGeom>
        </p:spPr>
        <p:txBody>
          <a:bodyPr spcFirstLastPara="1" wrap="square" lIns="91425" tIns="91425" rIns="91425" bIns="91425" anchor="t" anchorCtr="0">
            <a:noAutofit/>
          </a:bodyPr>
          <a:lstStyle>
            <a:lvl1pPr lvl="0">
              <a:spcBef>
                <a:spcPts val="0"/>
              </a:spcBef>
              <a:spcAft>
                <a:spcPts val="0"/>
              </a:spcAft>
              <a:buNone/>
              <a:defRPr sz="1000">
                <a:solidFill>
                  <a:schemeClr val="accent5"/>
                </a:solidFill>
                <a:latin typeface="Sora ExtraLight"/>
                <a:ea typeface="Sora ExtraLight"/>
                <a:cs typeface="Sora ExtraLight"/>
                <a:sym typeface="Sora ExtraLight"/>
              </a:defRPr>
            </a:lvl1pPr>
            <a:lvl2pPr lvl="1">
              <a:spcBef>
                <a:spcPts val="1000"/>
              </a:spcBef>
              <a:spcAft>
                <a:spcPts val="0"/>
              </a:spcAft>
              <a:buClr>
                <a:schemeClr val="accent5"/>
              </a:buClr>
              <a:buSzPts val="1400"/>
              <a:buNone/>
              <a:defRPr>
                <a:solidFill>
                  <a:schemeClr val="accent5"/>
                </a:solidFill>
              </a:defRPr>
            </a:lvl2pPr>
            <a:lvl3pPr lvl="2">
              <a:spcBef>
                <a:spcPts val="0"/>
              </a:spcBef>
              <a:spcAft>
                <a:spcPts val="0"/>
              </a:spcAft>
              <a:buClr>
                <a:schemeClr val="accent5"/>
              </a:buClr>
              <a:buSzPts val="1400"/>
              <a:buNone/>
              <a:defRPr>
                <a:solidFill>
                  <a:schemeClr val="accent5"/>
                </a:solidFill>
              </a:defRPr>
            </a:lvl3pPr>
            <a:lvl4pPr lvl="3">
              <a:spcBef>
                <a:spcPts val="0"/>
              </a:spcBef>
              <a:spcAft>
                <a:spcPts val="0"/>
              </a:spcAft>
              <a:buClr>
                <a:schemeClr val="accent5"/>
              </a:buClr>
              <a:buSzPts val="1400"/>
              <a:buNone/>
              <a:defRPr>
                <a:solidFill>
                  <a:schemeClr val="accent5"/>
                </a:solidFill>
              </a:defRPr>
            </a:lvl4pPr>
            <a:lvl5pPr lvl="4">
              <a:spcBef>
                <a:spcPts val="0"/>
              </a:spcBef>
              <a:spcAft>
                <a:spcPts val="0"/>
              </a:spcAft>
              <a:buClr>
                <a:schemeClr val="accent5"/>
              </a:buClr>
              <a:buSzPts val="1400"/>
              <a:buNone/>
              <a:defRPr>
                <a:solidFill>
                  <a:schemeClr val="accent5"/>
                </a:solidFill>
              </a:defRPr>
            </a:lvl5pPr>
            <a:lvl6pPr lvl="5">
              <a:spcBef>
                <a:spcPts val="0"/>
              </a:spcBef>
              <a:spcAft>
                <a:spcPts val="0"/>
              </a:spcAft>
              <a:buClr>
                <a:schemeClr val="accent5"/>
              </a:buClr>
              <a:buSzPts val="1400"/>
              <a:buNone/>
              <a:defRPr>
                <a:solidFill>
                  <a:schemeClr val="accent5"/>
                </a:solidFill>
              </a:defRPr>
            </a:lvl6pPr>
            <a:lvl7pPr lvl="6">
              <a:spcBef>
                <a:spcPts val="0"/>
              </a:spcBef>
              <a:spcAft>
                <a:spcPts val="0"/>
              </a:spcAft>
              <a:buClr>
                <a:schemeClr val="accent5"/>
              </a:buClr>
              <a:buSzPts val="1400"/>
              <a:buNone/>
              <a:defRPr>
                <a:solidFill>
                  <a:schemeClr val="accent5"/>
                </a:solidFill>
              </a:defRPr>
            </a:lvl7pPr>
            <a:lvl8pPr lvl="7">
              <a:spcBef>
                <a:spcPts val="0"/>
              </a:spcBef>
              <a:spcAft>
                <a:spcPts val="0"/>
              </a:spcAft>
              <a:buClr>
                <a:schemeClr val="accent5"/>
              </a:buClr>
              <a:buSzPts val="1400"/>
              <a:buNone/>
              <a:defRPr>
                <a:solidFill>
                  <a:schemeClr val="accent5"/>
                </a:solidFill>
              </a:defRPr>
            </a:lvl8pPr>
            <a:lvl9pPr lvl="8">
              <a:spcBef>
                <a:spcPts val="0"/>
              </a:spcBef>
              <a:spcAft>
                <a:spcPts val="0"/>
              </a:spcAft>
              <a:buClr>
                <a:schemeClr val="accent5"/>
              </a:buClr>
              <a:buSzPts val="1400"/>
              <a:buNone/>
              <a:defRPr>
                <a:solidFill>
                  <a:schemeClr val="accent5"/>
                </a:solidFill>
              </a:defRPr>
            </a:lvl9pPr>
          </a:lstStyle>
          <a:p>
            <a:endParaRPr/>
          </a:p>
        </p:txBody>
      </p:sp>
      <p:sp>
        <p:nvSpPr>
          <p:cNvPr id="582" name="Google Shape;582;p24"/>
          <p:cNvSpPr txBox="1">
            <a:spLocks noGrp="1"/>
          </p:cNvSpPr>
          <p:nvPr>
            <p:ph type="subTitle" idx="18"/>
          </p:nvPr>
        </p:nvSpPr>
        <p:spPr>
          <a:xfrm>
            <a:off x="6751650" y="4165488"/>
            <a:ext cx="2266200" cy="279600"/>
          </a:xfrm>
          <a:prstGeom prst="rect">
            <a:avLst/>
          </a:prstGeom>
        </p:spPr>
        <p:txBody>
          <a:bodyPr spcFirstLastPara="1" wrap="square" lIns="91425" tIns="91425" rIns="91425" bIns="91425" anchor="t" anchorCtr="0">
            <a:noAutofit/>
          </a:bodyPr>
          <a:lstStyle>
            <a:lvl1pPr lvl="0">
              <a:spcBef>
                <a:spcPts val="0"/>
              </a:spcBef>
              <a:spcAft>
                <a:spcPts val="0"/>
              </a:spcAft>
              <a:buNone/>
              <a:defRPr sz="1000">
                <a:solidFill>
                  <a:schemeClr val="accent5"/>
                </a:solidFill>
                <a:latin typeface="Sora ExtraLight"/>
                <a:ea typeface="Sora ExtraLight"/>
                <a:cs typeface="Sora ExtraLight"/>
                <a:sym typeface="Sora ExtraLight"/>
              </a:defRPr>
            </a:lvl1pPr>
            <a:lvl2pPr lvl="1">
              <a:spcBef>
                <a:spcPts val="1000"/>
              </a:spcBef>
              <a:spcAft>
                <a:spcPts val="0"/>
              </a:spcAft>
              <a:buClr>
                <a:schemeClr val="accent5"/>
              </a:buClr>
              <a:buSzPts val="1400"/>
              <a:buNone/>
              <a:defRPr>
                <a:solidFill>
                  <a:schemeClr val="accent5"/>
                </a:solidFill>
              </a:defRPr>
            </a:lvl2pPr>
            <a:lvl3pPr lvl="2">
              <a:spcBef>
                <a:spcPts val="0"/>
              </a:spcBef>
              <a:spcAft>
                <a:spcPts val="0"/>
              </a:spcAft>
              <a:buClr>
                <a:schemeClr val="accent5"/>
              </a:buClr>
              <a:buSzPts val="1400"/>
              <a:buNone/>
              <a:defRPr>
                <a:solidFill>
                  <a:schemeClr val="accent5"/>
                </a:solidFill>
              </a:defRPr>
            </a:lvl3pPr>
            <a:lvl4pPr lvl="3">
              <a:spcBef>
                <a:spcPts val="0"/>
              </a:spcBef>
              <a:spcAft>
                <a:spcPts val="0"/>
              </a:spcAft>
              <a:buClr>
                <a:schemeClr val="accent5"/>
              </a:buClr>
              <a:buSzPts val="1400"/>
              <a:buNone/>
              <a:defRPr>
                <a:solidFill>
                  <a:schemeClr val="accent5"/>
                </a:solidFill>
              </a:defRPr>
            </a:lvl4pPr>
            <a:lvl5pPr lvl="4">
              <a:spcBef>
                <a:spcPts val="0"/>
              </a:spcBef>
              <a:spcAft>
                <a:spcPts val="0"/>
              </a:spcAft>
              <a:buClr>
                <a:schemeClr val="accent5"/>
              </a:buClr>
              <a:buSzPts val="1400"/>
              <a:buNone/>
              <a:defRPr>
                <a:solidFill>
                  <a:schemeClr val="accent5"/>
                </a:solidFill>
              </a:defRPr>
            </a:lvl5pPr>
            <a:lvl6pPr lvl="5">
              <a:spcBef>
                <a:spcPts val="0"/>
              </a:spcBef>
              <a:spcAft>
                <a:spcPts val="0"/>
              </a:spcAft>
              <a:buClr>
                <a:schemeClr val="accent5"/>
              </a:buClr>
              <a:buSzPts val="1400"/>
              <a:buNone/>
              <a:defRPr>
                <a:solidFill>
                  <a:schemeClr val="accent5"/>
                </a:solidFill>
              </a:defRPr>
            </a:lvl6pPr>
            <a:lvl7pPr lvl="6">
              <a:spcBef>
                <a:spcPts val="0"/>
              </a:spcBef>
              <a:spcAft>
                <a:spcPts val="0"/>
              </a:spcAft>
              <a:buClr>
                <a:schemeClr val="accent5"/>
              </a:buClr>
              <a:buSzPts val="1400"/>
              <a:buNone/>
              <a:defRPr>
                <a:solidFill>
                  <a:schemeClr val="accent5"/>
                </a:solidFill>
              </a:defRPr>
            </a:lvl7pPr>
            <a:lvl8pPr lvl="7">
              <a:spcBef>
                <a:spcPts val="0"/>
              </a:spcBef>
              <a:spcAft>
                <a:spcPts val="0"/>
              </a:spcAft>
              <a:buClr>
                <a:schemeClr val="accent5"/>
              </a:buClr>
              <a:buSzPts val="1400"/>
              <a:buNone/>
              <a:defRPr>
                <a:solidFill>
                  <a:schemeClr val="accent5"/>
                </a:solidFill>
              </a:defRPr>
            </a:lvl8pPr>
            <a:lvl9pPr lvl="8">
              <a:spcBef>
                <a:spcPts val="0"/>
              </a:spcBef>
              <a:spcAft>
                <a:spcPts val="0"/>
              </a:spcAft>
              <a:buClr>
                <a:schemeClr val="accent5"/>
              </a:buClr>
              <a:buSzPts val="1400"/>
              <a:buNone/>
              <a:defRPr>
                <a:solidFill>
                  <a:schemeClr val="accent5"/>
                </a:solidFill>
              </a:defRPr>
            </a:lvl9pPr>
          </a:lstStyle>
          <a:p>
            <a:endParaRPr/>
          </a:p>
        </p:txBody>
      </p:sp>
      <p:sp>
        <p:nvSpPr>
          <p:cNvPr id="583" name="Google Shape;583;p24"/>
          <p:cNvSpPr txBox="1">
            <a:spLocks noGrp="1"/>
          </p:cNvSpPr>
          <p:nvPr>
            <p:ph type="title" idx="19"/>
          </p:nvPr>
        </p:nvSpPr>
        <p:spPr>
          <a:xfrm>
            <a:off x="228600" y="4774929"/>
            <a:ext cx="1939200" cy="189300"/>
          </a:xfrm>
          <a:prstGeom prst="rect">
            <a:avLst/>
          </a:prstGeom>
        </p:spPr>
        <p:txBody>
          <a:bodyPr spcFirstLastPara="1" wrap="square" lIns="0" tIns="0" rIns="0" bIns="0" anchor="t" anchorCtr="0">
            <a:noAutofit/>
          </a:bodyPr>
          <a:lstStyle>
            <a:lvl1pPr lvl="0">
              <a:spcBef>
                <a:spcPts val="0"/>
              </a:spcBef>
              <a:spcAft>
                <a:spcPts val="0"/>
              </a:spcAft>
              <a:buNone/>
              <a:defRPr sz="900">
                <a:solidFill>
                  <a:schemeClr val="dk2"/>
                </a:solidFill>
                <a:latin typeface="Sora"/>
                <a:ea typeface="Sora"/>
                <a:cs typeface="Sora"/>
                <a:sym typeface="Sora"/>
              </a:defRPr>
            </a:lvl1pPr>
            <a:lvl2pPr lvl="1">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2pPr>
            <a:lvl3pPr lvl="2">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3pPr>
            <a:lvl4pPr lvl="3">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4pPr>
            <a:lvl5pPr lvl="4">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5pPr>
            <a:lvl6pPr lvl="5">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6pPr>
            <a:lvl7pPr lvl="6">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7pPr>
            <a:lvl8pPr lvl="7">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8pPr>
            <a:lvl9pPr lvl="8">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body and image - Alt 2">
  <p:cSld name="BLANK_1_1_1_1_1_1_1_1_1_1_1_1_2">
    <p:spTree>
      <p:nvGrpSpPr>
        <p:cNvPr id="1" name="Shape 584"/>
        <p:cNvGrpSpPr/>
        <p:nvPr/>
      </p:nvGrpSpPr>
      <p:grpSpPr>
        <a:xfrm>
          <a:off x="0" y="0"/>
          <a:ext cx="0" cy="0"/>
          <a:chOff x="0" y="0"/>
          <a:chExt cx="0" cy="0"/>
        </a:xfrm>
      </p:grpSpPr>
      <p:sp>
        <p:nvSpPr>
          <p:cNvPr id="585" name="Google Shape;585;p25"/>
          <p:cNvSpPr/>
          <p:nvPr/>
        </p:nvSpPr>
        <p:spPr>
          <a:xfrm rot="-8100000" flipH="1">
            <a:off x="4692650" y="965198"/>
            <a:ext cx="4843399" cy="2480248"/>
          </a:xfrm>
          <a:prstGeom prst="flowChartConnector">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586" name="Google Shape;586;p25"/>
          <p:cNvSpPr/>
          <p:nvPr/>
        </p:nvSpPr>
        <p:spPr>
          <a:xfrm rot="10800000" flipH="1">
            <a:off x="4676692" y="3337812"/>
            <a:ext cx="4467295" cy="1685226"/>
          </a:xfrm>
          <a:custGeom>
            <a:avLst/>
            <a:gdLst/>
            <a:ahLst/>
            <a:cxnLst/>
            <a:rect l="l" t="t" r="r" b="b"/>
            <a:pathLst>
              <a:path w="119855" h="51371" extrusionOk="0">
                <a:moveTo>
                  <a:pt x="32006" y="0"/>
                </a:moveTo>
                <a:lnTo>
                  <a:pt x="30303" y="29"/>
                </a:lnTo>
                <a:lnTo>
                  <a:pt x="28658" y="116"/>
                </a:lnTo>
                <a:lnTo>
                  <a:pt x="27042" y="202"/>
                </a:lnTo>
                <a:lnTo>
                  <a:pt x="25455" y="289"/>
                </a:lnTo>
                <a:lnTo>
                  <a:pt x="23896" y="433"/>
                </a:lnTo>
                <a:lnTo>
                  <a:pt x="22367" y="606"/>
                </a:lnTo>
                <a:lnTo>
                  <a:pt x="20895" y="779"/>
                </a:lnTo>
                <a:lnTo>
                  <a:pt x="19452" y="1010"/>
                </a:lnTo>
                <a:lnTo>
                  <a:pt x="18067" y="1241"/>
                </a:lnTo>
                <a:lnTo>
                  <a:pt x="16710" y="1501"/>
                </a:lnTo>
                <a:lnTo>
                  <a:pt x="15383" y="1761"/>
                </a:lnTo>
                <a:lnTo>
                  <a:pt x="14142" y="2078"/>
                </a:lnTo>
                <a:lnTo>
                  <a:pt x="12930" y="2396"/>
                </a:lnTo>
                <a:lnTo>
                  <a:pt x="11746" y="2771"/>
                </a:lnTo>
                <a:lnTo>
                  <a:pt x="10621" y="3117"/>
                </a:lnTo>
                <a:lnTo>
                  <a:pt x="9524" y="3550"/>
                </a:lnTo>
                <a:lnTo>
                  <a:pt x="8485" y="3983"/>
                </a:lnTo>
                <a:lnTo>
                  <a:pt x="7504" y="4416"/>
                </a:lnTo>
                <a:lnTo>
                  <a:pt x="6581" y="4906"/>
                </a:lnTo>
                <a:lnTo>
                  <a:pt x="5715" y="5397"/>
                </a:lnTo>
                <a:lnTo>
                  <a:pt x="4907" y="5916"/>
                </a:lnTo>
                <a:lnTo>
                  <a:pt x="4156" y="6465"/>
                </a:lnTo>
                <a:lnTo>
                  <a:pt x="3464" y="7013"/>
                </a:lnTo>
                <a:lnTo>
                  <a:pt x="2829" y="7590"/>
                </a:lnTo>
                <a:lnTo>
                  <a:pt x="2281" y="8196"/>
                </a:lnTo>
                <a:lnTo>
                  <a:pt x="1761" y="8802"/>
                </a:lnTo>
                <a:lnTo>
                  <a:pt x="1328" y="9437"/>
                </a:lnTo>
                <a:lnTo>
                  <a:pt x="953" y="10072"/>
                </a:lnTo>
                <a:lnTo>
                  <a:pt x="636" y="10765"/>
                </a:lnTo>
                <a:lnTo>
                  <a:pt x="376" y="11429"/>
                </a:lnTo>
                <a:lnTo>
                  <a:pt x="174" y="12121"/>
                </a:lnTo>
                <a:lnTo>
                  <a:pt x="87" y="12698"/>
                </a:lnTo>
                <a:lnTo>
                  <a:pt x="29" y="13276"/>
                </a:lnTo>
                <a:lnTo>
                  <a:pt x="1" y="13853"/>
                </a:lnTo>
                <a:lnTo>
                  <a:pt x="29" y="14430"/>
                </a:lnTo>
                <a:lnTo>
                  <a:pt x="87" y="15007"/>
                </a:lnTo>
                <a:lnTo>
                  <a:pt x="174" y="15613"/>
                </a:lnTo>
                <a:lnTo>
                  <a:pt x="318" y="16219"/>
                </a:lnTo>
                <a:lnTo>
                  <a:pt x="491" y="16796"/>
                </a:lnTo>
                <a:lnTo>
                  <a:pt x="722" y="17403"/>
                </a:lnTo>
                <a:lnTo>
                  <a:pt x="953" y="18009"/>
                </a:lnTo>
                <a:lnTo>
                  <a:pt x="1242" y="18615"/>
                </a:lnTo>
                <a:lnTo>
                  <a:pt x="1588" y="19221"/>
                </a:lnTo>
                <a:lnTo>
                  <a:pt x="1934" y="19856"/>
                </a:lnTo>
                <a:lnTo>
                  <a:pt x="2338" y="20462"/>
                </a:lnTo>
                <a:lnTo>
                  <a:pt x="2771" y="21068"/>
                </a:lnTo>
                <a:lnTo>
                  <a:pt x="3233" y="21703"/>
                </a:lnTo>
                <a:lnTo>
                  <a:pt x="3752" y="22309"/>
                </a:lnTo>
                <a:lnTo>
                  <a:pt x="4272" y="22944"/>
                </a:lnTo>
                <a:lnTo>
                  <a:pt x="4849" y="23550"/>
                </a:lnTo>
                <a:lnTo>
                  <a:pt x="5455" y="24185"/>
                </a:lnTo>
                <a:lnTo>
                  <a:pt x="6090" y="24791"/>
                </a:lnTo>
                <a:lnTo>
                  <a:pt x="6754" y="25426"/>
                </a:lnTo>
                <a:lnTo>
                  <a:pt x="7446" y="26032"/>
                </a:lnTo>
                <a:lnTo>
                  <a:pt x="8197" y="26638"/>
                </a:lnTo>
                <a:lnTo>
                  <a:pt x="8947" y="27273"/>
                </a:lnTo>
                <a:lnTo>
                  <a:pt x="9726" y="27879"/>
                </a:lnTo>
                <a:lnTo>
                  <a:pt x="10563" y="28485"/>
                </a:lnTo>
                <a:lnTo>
                  <a:pt x="11400" y="29120"/>
                </a:lnTo>
                <a:lnTo>
                  <a:pt x="12295" y="29726"/>
                </a:lnTo>
                <a:lnTo>
                  <a:pt x="13189" y="30332"/>
                </a:lnTo>
                <a:lnTo>
                  <a:pt x="14113" y="30938"/>
                </a:lnTo>
                <a:lnTo>
                  <a:pt x="15094" y="31544"/>
                </a:lnTo>
                <a:lnTo>
                  <a:pt x="17085" y="32727"/>
                </a:lnTo>
                <a:lnTo>
                  <a:pt x="19192" y="33910"/>
                </a:lnTo>
                <a:lnTo>
                  <a:pt x="21414" y="35065"/>
                </a:lnTo>
                <a:lnTo>
                  <a:pt x="23723" y="36219"/>
                </a:lnTo>
                <a:lnTo>
                  <a:pt x="26118" y="37316"/>
                </a:lnTo>
                <a:lnTo>
                  <a:pt x="28629" y="38412"/>
                </a:lnTo>
                <a:lnTo>
                  <a:pt x="31198" y="39480"/>
                </a:lnTo>
                <a:lnTo>
                  <a:pt x="33853" y="40519"/>
                </a:lnTo>
                <a:lnTo>
                  <a:pt x="36595" y="41529"/>
                </a:lnTo>
                <a:lnTo>
                  <a:pt x="39423" y="42510"/>
                </a:lnTo>
                <a:lnTo>
                  <a:pt x="42309" y="43434"/>
                </a:lnTo>
                <a:lnTo>
                  <a:pt x="45281" y="44329"/>
                </a:lnTo>
                <a:lnTo>
                  <a:pt x="48283" y="45194"/>
                </a:lnTo>
                <a:lnTo>
                  <a:pt x="51371" y="46002"/>
                </a:lnTo>
                <a:lnTo>
                  <a:pt x="54516" y="46782"/>
                </a:lnTo>
                <a:lnTo>
                  <a:pt x="57691" y="47503"/>
                </a:lnTo>
                <a:lnTo>
                  <a:pt x="59884" y="47965"/>
                </a:lnTo>
                <a:lnTo>
                  <a:pt x="62049" y="48398"/>
                </a:lnTo>
                <a:lnTo>
                  <a:pt x="64213" y="48802"/>
                </a:lnTo>
                <a:lnTo>
                  <a:pt x="66378" y="49177"/>
                </a:lnTo>
                <a:lnTo>
                  <a:pt x="68542" y="49523"/>
                </a:lnTo>
                <a:lnTo>
                  <a:pt x="70678" y="49841"/>
                </a:lnTo>
                <a:lnTo>
                  <a:pt x="72813" y="50129"/>
                </a:lnTo>
                <a:lnTo>
                  <a:pt x="74949" y="50389"/>
                </a:lnTo>
                <a:lnTo>
                  <a:pt x="77027" y="50620"/>
                </a:lnTo>
                <a:lnTo>
                  <a:pt x="79133" y="50822"/>
                </a:lnTo>
                <a:lnTo>
                  <a:pt x="81183" y="50995"/>
                </a:lnTo>
                <a:lnTo>
                  <a:pt x="83232" y="51111"/>
                </a:lnTo>
                <a:lnTo>
                  <a:pt x="85252" y="51226"/>
                </a:lnTo>
                <a:lnTo>
                  <a:pt x="87272" y="51313"/>
                </a:lnTo>
                <a:lnTo>
                  <a:pt x="89234" y="51370"/>
                </a:lnTo>
                <a:lnTo>
                  <a:pt x="91168" y="51370"/>
                </a:lnTo>
                <a:lnTo>
                  <a:pt x="93534" y="51342"/>
                </a:lnTo>
                <a:lnTo>
                  <a:pt x="95843" y="51284"/>
                </a:lnTo>
                <a:lnTo>
                  <a:pt x="98094" y="51168"/>
                </a:lnTo>
                <a:lnTo>
                  <a:pt x="100259" y="50995"/>
                </a:lnTo>
                <a:lnTo>
                  <a:pt x="102365" y="50764"/>
                </a:lnTo>
                <a:lnTo>
                  <a:pt x="104386" y="50533"/>
                </a:lnTo>
                <a:lnTo>
                  <a:pt x="106319" y="50216"/>
                </a:lnTo>
                <a:lnTo>
                  <a:pt x="108195" y="49870"/>
                </a:lnTo>
                <a:lnTo>
                  <a:pt x="109955" y="49466"/>
                </a:lnTo>
                <a:lnTo>
                  <a:pt x="111658" y="49033"/>
                </a:lnTo>
                <a:lnTo>
                  <a:pt x="113274" y="48571"/>
                </a:lnTo>
                <a:lnTo>
                  <a:pt x="114025" y="48311"/>
                </a:lnTo>
                <a:lnTo>
                  <a:pt x="114775" y="48052"/>
                </a:lnTo>
                <a:lnTo>
                  <a:pt x="115497" y="47763"/>
                </a:lnTo>
                <a:lnTo>
                  <a:pt x="116189" y="47474"/>
                </a:lnTo>
                <a:lnTo>
                  <a:pt x="116882" y="47186"/>
                </a:lnTo>
                <a:lnTo>
                  <a:pt x="117517" y="46868"/>
                </a:lnTo>
                <a:lnTo>
                  <a:pt x="118152" y="46580"/>
                </a:lnTo>
                <a:lnTo>
                  <a:pt x="118729" y="46233"/>
                </a:lnTo>
                <a:lnTo>
                  <a:pt x="119306" y="45916"/>
                </a:lnTo>
                <a:lnTo>
                  <a:pt x="119854" y="45570"/>
                </a:lnTo>
                <a:lnTo>
                  <a:pt x="119854" y="27590"/>
                </a:lnTo>
                <a:lnTo>
                  <a:pt x="118989" y="26724"/>
                </a:lnTo>
                <a:lnTo>
                  <a:pt x="118065" y="25858"/>
                </a:lnTo>
                <a:lnTo>
                  <a:pt x="117084" y="24993"/>
                </a:lnTo>
                <a:lnTo>
                  <a:pt x="116045" y="24127"/>
                </a:lnTo>
                <a:lnTo>
                  <a:pt x="114919" y="23290"/>
                </a:lnTo>
                <a:lnTo>
                  <a:pt x="113765" y="22424"/>
                </a:lnTo>
                <a:lnTo>
                  <a:pt x="112553" y="21558"/>
                </a:lnTo>
                <a:lnTo>
                  <a:pt x="111283" y="20721"/>
                </a:lnTo>
                <a:lnTo>
                  <a:pt x="109927" y="19884"/>
                </a:lnTo>
                <a:lnTo>
                  <a:pt x="108570" y="19048"/>
                </a:lnTo>
                <a:lnTo>
                  <a:pt x="107127" y="18239"/>
                </a:lnTo>
                <a:lnTo>
                  <a:pt x="105627" y="17403"/>
                </a:lnTo>
                <a:lnTo>
                  <a:pt x="104097" y="16594"/>
                </a:lnTo>
                <a:lnTo>
                  <a:pt x="102510" y="15786"/>
                </a:lnTo>
                <a:lnTo>
                  <a:pt x="100894" y="15007"/>
                </a:lnTo>
                <a:lnTo>
                  <a:pt x="99220" y="14228"/>
                </a:lnTo>
                <a:lnTo>
                  <a:pt x="97430" y="13420"/>
                </a:lnTo>
                <a:lnTo>
                  <a:pt x="95612" y="12641"/>
                </a:lnTo>
                <a:lnTo>
                  <a:pt x="93765" y="11890"/>
                </a:lnTo>
                <a:lnTo>
                  <a:pt x="91889" y="11140"/>
                </a:lnTo>
                <a:lnTo>
                  <a:pt x="89985" y="10419"/>
                </a:lnTo>
                <a:lnTo>
                  <a:pt x="88022" y="9726"/>
                </a:lnTo>
                <a:lnTo>
                  <a:pt x="86060" y="9033"/>
                </a:lnTo>
                <a:lnTo>
                  <a:pt x="84040" y="8369"/>
                </a:lnTo>
                <a:lnTo>
                  <a:pt x="82019" y="7735"/>
                </a:lnTo>
                <a:lnTo>
                  <a:pt x="79970" y="7100"/>
                </a:lnTo>
                <a:lnTo>
                  <a:pt x="77893" y="6522"/>
                </a:lnTo>
                <a:lnTo>
                  <a:pt x="75786" y="5945"/>
                </a:lnTo>
                <a:lnTo>
                  <a:pt x="73650" y="5368"/>
                </a:lnTo>
                <a:lnTo>
                  <a:pt x="71515" y="4849"/>
                </a:lnTo>
                <a:lnTo>
                  <a:pt x="69379" y="4329"/>
                </a:lnTo>
                <a:lnTo>
                  <a:pt x="67214" y="3839"/>
                </a:lnTo>
                <a:lnTo>
                  <a:pt x="65021" y="3377"/>
                </a:lnTo>
                <a:lnTo>
                  <a:pt x="62857" y="2944"/>
                </a:lnTo>
                <a:lnTo>
                  <a:pt x="60692" y="2540"/>
                </a:lnTo>
                <a:lnTo>
                  <a:pt x="58528" y="2194"/>
                </a:lnTo>
                <a:lnTo>
                  <a:pt x="56363" y="1847"/>
                </a:lnTo>
                <a:lnTo>
                  <a:pt x="54228" y="1530"/>
                </a:lnTo>
                <a:lnTo>
                  <a:pt x="52092" y="1241"/>
                </a:lnTo>
                <a:lnTo>
                  <a:pt x="49985" y="981"/>
                </a:lnTo>
                <a:lnTo>
                  <a:pt x="47879" y="751"/>
                </a:lnTo>
                <a:lnTo>
                  <a:pt x="45772" y="549"/>
                </a:lnTo>
                <a:lnTo>
                  <a:pt x="43723" y="375"/>
                </a:lnTo>
                <a:lnTo>
                  <a:pt x="41674" y="231"/>
                </a:lnTo>
                <a:lnTo>
                  <a:pt x="39654" y="116"/>
                </a:lnTo>
                <a:lnTo>
                  <a:pt x="37662" y="58"/>
                </a:lnTo>
                <a:lnTo>
                  <a:pt x="35671" y="0"/>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latin typeface="Sora"/>
              <a:ea typeface="Sora"/>
              <a:cs typeface="Sora"/>
              <a:sym typeface="Sora"/>
            </a:endParaRPr>
          </a:p>
        </p:txBody>
      </p:sp>
      <p:sp>
        <p:nvSpPr>
          <p:cNvPr id="587" name="Google Shape;587;p25"/>
          <p:cNvSpPr>
            <a:spLocks noGrp="1"/>
          </p:cNvSpPr>
          <p:nvPr>
            <p:ph type="pic" idx="2"/>
          </p:nvPr>
        </p:nvSpPr>
        <p:spPr>
          <a:xfrm>
            <a:off x="5457500" y="0"/>
            <a:ext cx="3686400" cy="5143500"/>
          </a:xfrm>
          <a:prstGeom prst="rect">
            <a:avLst/>
          </a:prstGeom>
          <a:noFill/>
          <a:ln>
            <a:noFill/>
          </a:ln>
        </p:spPr>
        <p:txBody>
          <a:bodyPr/>
          <a:lstStyle/>
          <a:p>
            <a:endParaRPr lang="en-AU"/>
          </a:p>
        </p:txBody>
      </p:sp>
      <p:sp>
        <p:nvSpPr>
          <p:cNvPr id="588" name="Google Shape;588;p25"/>
          <p:cNvSpPr txBox="1">
            <a:spLocks noGrp="1"/>
          </p:cNvSpPr>
          <p:nvPr>
            <p:ph type="body" idx="1"/>
          </p:nvPr>
        </p:nvSpPr>
        <p:spPr>
          <a:xfrm>
            <a:off x="115025" y="1743625"/>
            <a:ext cx="2094000" cy="2864700"/>
          </a:xfrm>
          <a:prstGeom prst="rect">
            <a:avLst/>
          </a:prstGeom>
        </p:spPr>
        <p:txBody>
          <a:bodyPr spcFirstLastPara="1" wrap="square" lIns="91425" tIns="91425" rIns="91425" bIns="91425" anchor="t" anchorCtr="0">
            <a:noAutofit/>
          </a:bodyPr>
          <a:lstStyle>
            <a:lvl1pPr marL="457200" lvl="0" indent="-292100">
              <a:spcBef>
                <a:spcPts val="0"/>
              </a:spcBef>
              <a:spcAft>
                <a:spcPts val="0"/>
              </a:spcAft>
              <a:buSzPts val="1000"/>
              <a:buFont typeface="Sora Light"/>
              <a:buChar char="●"/>
              <a:defRPr sz="1000">
                <a:latin typeface="Sora Light"/>
                <a:ea typeface="Sora Light"/>
                <a:cs typeface="Sora Light"/>
                <a:sym typeface="Sora Light"/>
              </a:defRPr>
            </a:lvl1pPr>
            <a:lvl2pPr marL="914400" lvl="1" indent="-292100">
              <a:spcBef>
                <a:spcPts val="800"/>
              </a:spcBef>
              <a:spcAft>
                <a:spcPts val="0"/>
              </a:spcAft>
              <a:buSzPts val="1000"/>
              <a:buFont typeface="Sora Light"/>
              <a:buChar char="○"/>
              <a:defRPr sz="1000">
                <a:latin typeface="Sora Light"/>
                <a:ea typeface="Sora Light"/>
                <a:cs typeface="Sora Light"/>
                <a:sym typeface="Sora Light"/>
              </a:defRPr>
            </a:lvl2pPr>
            <a:lvl3pPr marL="1371600" lvl="2" indent="-292100">
              <a:spcBef>
                <a:spcPts val="800"/>
              </a:spcBef>
              <a:spcAft>
                <a:spcPts val="0"/>
              </a:spcAft>
              <a:buSzPts val="1000"/>
              <a:buFont typeface="Sora Light"/>
              <a:buChar char="■"/>
              <a:defRPr sz="1000">
                <a:latin typeface="Sora Light"/>
                <a:ea typeface="Sora Light"/>
                <a:cs typeface="Sora Light"/>
                <a:sym typeface="Sora Light"/>
              </a:defRPr>
            </a:lvl3pPr>
            <a:lvl4pPr marL="1828800" lvl="3" indent="-292100">
              <a:spcBef>
                <a:spcPts val="800"/>
              </a:spcBef>
              <a:spcAft>
                <a:spcPts val="0"/>
              </a:spcAft>
              <a:buSzPts val="1000"/>
              <a:buFont typeface="Sora Light"/>
              <a:buChar char="●"/>
              <a:defRPr sz="1000">
                <a:latin typeface="Sora Light"/>
                <a:ea typeface="Sora Light"/>
                <a:cs typeface="Sora Light"/>
                <a:sym typeface="Sora Light"/>
              </a:defRPr>
            </a:lvl4pPr>
            <a:lvl5pPr marL="2286000" lvl="4" indent="-292100">
              <a:spcBef>
                <a:spcPts val="800"/>
              </a:spcBef>
              <a:spcAft>
                <a:spcPts val="0"/>
              </a:spcAft>
              <a:buSzPts val="1000"/>
              <a:buFont typeface="Sora Light"/>
              <a:buChar char="○"/>
              <a:defRPr sz="1000">
                <a:latin typeface="Sora Light"/>
                <a:ea typeface="Sora Light"/>
                <a:cs typeface="Sora Light"/>
                <a:sym typeface="Sora Light"/>
              </a:defRPr>
            </a:lvl5pPr>
            <a:lvl6pPr marL="2743200" lvl="5" indent="-292100">
              <a:spcBef>
                <a:spcPts val="800"/>
              </a:spcBef>
              <a:spcAft>
                <a:spcPts val="0"/>
              </a:spcAft>
              <a:buSzPts val="1000"/>
              <a:buFont typeface="Sora Light"/>
              <a:buChar char="■"/>
              <a:defRPr sz="1000">
                <a:latin typeface="Sora Light"/>
                <a:ea typeface="Sora Light"/>
                <a:cs typeface="Sora Light"/>
                <a:sym typeface="Sora Light"/>
              </a:defRPr>
            </a:lvl6pPr>
            <a:lvl7pPr marL="3200400" lvl="6" indent="-292100">
              <a:spcBef>
                <a:spcPts val="800"/>
              </a:spcBef>
              <a:spcAft>
                <a:spcPts val="0"/>
              </a:spcAft>
              <a:buSzPts val="1000"/>
              <a:buFont typeface="Sora Light"/>
              <a:buChar char="●"/>
              <a:defRPr sz="1000">
                <a:latin typeface="Sora Light"/>
                <a:ea typeface="Sora Light"/>
                <a:cs typeface="Sora Light"/>
                <a:sym typeface="Sora Light"/>
              </a:defRPr>
            </a:lvl7pPr>
            <a:lvl8pPr marL="3657600" lvl="7" indent="-292100">
              <a:spcBef>
                <a:spcPts val="800"/>
              </a:spcBef>
              <a:spcAft>
                <a:spcPts val="0"/>
              </a:spcAft>
              <a:buSzPts val="1000"/>
              <a:buFont typeface="Sora Light"/>
              <a:buChar char="○"/>
              <a:defRPr sz="1000">
                <a:latin typeface="Sora Light"/>
                <a:ea typeface="Sora Light"/>
                <a:cs typeface="Sora Light"/>
                <a:sym typeface="Sora Light"/>
              </a:defRPr>
            </a:lvl8pPr>
            <a:lvl9pPr marL="4114800" lvl="8" indent="-292100">
              <a:spcBef>
                <a:spcPts val="800"/>
              </a:spcBef>
              <a:spcAft>
                <a:spcPts val="800"/>
              </a:spcAft>
              <a:buSzPts val="1000"/>
              <a:buFont typeface="Sora Light"/>
              <a:buChar char="■"/>
              <a:defRPr sz="1000">
                <a:latin typeface="Sora Light"/>
                <a:ea typeface="Sora Light"/>
                <a:cs typeface="Sora Light"/>
                <a:sym typeface="Sora Light"/>
              </a:defRPr>
            </a:lvl9pPr>
          </a:lstStyle>
          <a:p>
            <a:endParaRPr/>
          </a:p>
        </p:txBody>
      </p:sp>
      <p:sp>
        <p:nvSpPr>
          <p:cNvPr id="589" name="Google Shape;589;p25"/>
          <p:cNvSpPr txBox="1">
            <a:spLocks noGrp="1"/>
          </p:cNvSpPr>
          <p:nvPr>
            <p:ph type="body" idx="3"/>
          </p:nvPr>
        </p:nvSpPr>
        <p:spPr>
          <a:xfrm>
            <a:off x="2276600" y="1743625"/>
            <a:ext cx="2904900" cy="2864700"/>
          </a:xfrm>
          <a:prstGeom prst="rect">
            <a:avLst/>
          </a:prstGeom>
        </p:spPr>
        <p:txBody>
          <a:bodyPr spcFirstLastPara="1" wrap="square" lIns="91425" tIns="91425" rIns="91425" bIns="91425" anchor="t" anchorCtr="0">
            <a:noAutofit/>
          </a:bodyPr>
          <a:lstStyle>
            <a:lvl1pPr marL="457200" lvl="0" indent="-292100">
              <a:lnSpc>
                <a:spcPct val="115000"/>
              </a:lnSpc>
              <a:spcBef>
                <a:spcPts val="0"/>
              </a:spcBef>
              <a:spcAft>
                <a:spcPts val="0"/>
              </a:spcAft>
              <a:buClr>
                <a:schemeClr val="lt1"/>
              </a:buClr>
              <a:buSzPts val="1000"/>
              <a:buFont typeface="Sora Light"/>
              <a:buChar char="●"/>
              <a:defRPr sz="1000">
                <a:latin typeface="Sora Light"/>
                <a:ea typeface="Sora Light"/>
                <a:cs typeface="Sora Light"/>
                <a:sym typeface="Sora Light"/>
              </a:defRPr>
            </a:lvl1pPr>
            <a:lvl2pPr marL="914400" lvl="1" indent="-292100">
              <a:lnSpc>
                <a:spcPct val="115000"/>
              </a:lnSpc>
              <a:spcBef>
                <a:spcPts val="800"/>
              </a:spcBef>
              <a:spcAft>
                <a:spcPts val="0"/>
              </a:spcAft>
              <a:buClr>
                <a:schemeClr val="lt1"/>
              </a:buClr>
              <a:buSzPts val="1000"/>
              <a:buFont typeface="Sora Light"/>
              <a:buChar char="○"/>
              <a:defRPr sz="1000">
                <a:latin typeface="Sora Light"/>
                <a:ea typeface="Sora Light"/>
                <a:cs typeface="Sora Light"/>
                <a:sym typeface="Sora Light"/>
              </a:defRPr>
            </a:lvl2pPr>
            <a:lvl3pPr marL="1371600" lvl="2" indent="-292100">
              <a:lnSpc>
                <a:spcPct val="115000"/>
              </a:lnSpc>
              <a:spcBef>
                <a:spcPts val="800"/>
              </a:spcBef>
              <a:spcAft>
                <a:spcPts val="0"/>
              </a:spcAft>
              <a:buClr>
                <a:schemeClr val="lt1"/>
              </a:buClr>
              <a:buSzPts val="1000"/>
              <a:buFont typeface="Sora Light"/>
              <a:buChar char="■"/>
              <a:defRPr sz="1000">
                <a:latin typeface="Sora Light"/>
                <a:ea typeface="Sora Light"/>
                <a:cs typeface="Sora Light"/>
                <a:sym typeface="Sora Light"/>
              </a:defRPr>
            </a:lvl3pPr>
            <a:lvl4pPr marL="1828800" lvl="3" indent="-292100">
              <a:lnSpc>
                <a:spcPct val="115000"/>
              </a:lnSpc>
              <a:spcBef>
                <a:spcPts val="800"/>
              </a:spcBef>
              <a:spcAft>
                <a:spcPts val="0"/>
              </a:spcAft>
              <a:buClr>
                <a:schemeClr val="lt1"/>
              </a:buClr>
              <a:buSzPts val="1000"/>
              <a:buFont typeface="Sora Light"/>
              <a:buChar char="●"/>
              <a:defRPr sz="1000">
                <a:latin typeface="Sora Light"/>
                <a:ea typeface="Sora Light"/>
                <a:cs typeface="Sora Light"/>
                <a:sym typeface="Sora Light"/>
              </a:defRPr>
            </a:lvl4pPr>
            <a:lvl5pPr marL="2286000" lvl="4" indent="-292100">
              <a:lnSpc>
                <a:spcPct val="115000"/>
              </a:lnSpc>
              <a:spcBef>
                <a:spcPts val="800"/>
              </a:spcBef>
              <a:spcAft>
                <a:spcPts val="0"/>
              </a:spcAft>
              <a:buClr>
                <a:schemeClr val="lt1"/>
              </a:buClr>
              <a:buSzPts val="1000"/>
              <a:buFont typeface="Sora Light"/>
              <a:buChar char="○"/>
              <a:defRPr sz="1000">
                <a:latin typeface="Sora Light"/>
                <a:ea typeface="Sora Light"/>
                <a:cs typeface="Sora Light"/>
                <a:sym typeface="Sora Light"/>
              </a:defRPr>
            </a:lvl5pPr>
            <a:lvl6pPr marL="2743200" lvl="5" indent="-292100">
              <a:lnSpc>
                <a:spcPct val="115000"/>
              </a:lnSpc>
              <a:spcBef>
                <a:spcPts val="800"/>
              </a:spcBef>
              <a:spcAft>
                <a:spcPts val="0"/>
              </a:spcAft>
              <a:buClr>
                <a:schemeClr val="lt1"/>
              </a:buClr>
              <a:buSzPts val="1000"/>
              <a:buFont typeface="Sora Light"/>
              <a:buChar char="■"/>
              <a:defRPr sz="1000">
                <a:latin typeface="Sora Light"/>
                <a:ea typeface="Sora Light"/>
                <a:cs typeface="Sora Light"/>
                <a:sym typeface="Sora Light"/>
              </a:defRPr>
            </a:lvl6pPr>
            <a:lvl7pPr marL="3200400" lvl="6" indent="-292100">
              <a:lnSpc>
                <a:spcPct val="115000"/>
              </a:lnSpc>
              <a:spcBef>
                <a:spcPts val="800"/>
              </a:spcBef>
              <a:spcAft>
                <a:spcPts val="0"/>
              </a:spcAft>
              <a:buClr>
                <a:schemeClr val="lt1"/>
              </a:buClr>
              <a:buSzPts val="1000"/>
              <a:buFont typeface="Sora Light"/>
              <a:buChar char="●"/>
              <a:defRPr sz="1000">
                <a:latin typeface="Sora Light"/>
                <a:ea typeface="Sora Light"/>
                <a:cs typeface="Sora Light"/>
                <a:sym typeface="Sora Light"/>
              </a:defRPr>
            </a:lvl7pPr>
            <a:lvl8pPr marL="3657600" lvl="7" indent="-292100">
              <a:lnSpc>
                <a:spcPct val="115000"/>
              </a:lnSpc>
              <a:spcBef>
                <a:spcPts val="800"/>
              </a:spcBef>
              <a:spcAft>
                <a:spcPts val="0"/>
              </a:spcAft>
              <a:buClr>
                <a:schemeClr val="lt1"/>
              </a:buClr>
              <a:buSzPts val="1000"/>
              <a:buFont typeface="Sora Light"/>
              <a:buChar char="○"/>
              <a:defRPr sz="1000">
                <a:latin typeface="Sora Light"/>
                <a:ea typeface="Sora Light"/>
                <a:cs typeface="Sora Light"/>
                <a:sym typeface="Sora Light"/>
              </a:defRPr>
            </a:lvl8pPr>
            <a:lvl9pPr marL="4114800" lvl="8" indent="-292100">
              <a:lnSpc>
                <a:spcPct val="115000"/>
              </a:lnSpc>
              <a:spcBef>
                <a:spcPts val="800"/>
              </a:spcBef>
              <a:spcAft>
                <a:spcPts val="800"/>
              </a:spcAft>
              <a:buClr>
                <a:schemeClr val="lt1"/>
              </a:buClr>
              <a:buSzPts val="1000"/>
              <a:buFont typeface="Sora Light"/>
              <a:buChar char="■"/>
              <a:defRPr sz="1000">
                <a:latin typeface="Sora Light"/>
                <a:ea typeface="Sora Light"/>
                <a:cs typeface="Sora Light"/>
                <a:sym typeface="Sora Light"/>
              </a:defRPr>
            </a:lvl9pPr>
          </a:lstStyle>
          <a:p>
            <a:endParaRPr/>
          </a:p>
        </p:txBody>
      </p:sp>
      <p:sp>
        <p:nvSpPr>
          <p:cNvPr id="590" name="Google Shape;590;p25"/>
          <p:cNvSpPr txBox="1">
            <a:spLocks noGrp="1"/>
          </p:cNvSpPr>
          <p:nvPr>
            <p:ph type="title"/>
          </p:nvPr>
        </p:nvSpPr>
        <p:spPr>
          <a:xfrm>
            <a:off x="38100" y="93150"/>
            <a:ext cx="1583400" cy="189300"/>
          </a:xfrm>
          <a:prstGeom prst="rect">
            <a:avLst/>
          </a:prstGeom>
        </p:spPr>
        <p:txBody>
          <a:bodyPr spcFirstLastPara="1" wrap="square" lIns="182875" tIns="91425" rIns="91425" bIns="91425" anchor="t" anchorCtr="0">
            <a:noAutofit/>
          </a:bodyPr>
          <a:lstStyle>
            <a:lvl1pPr lvl="0">
              <a:spcBef>
                <a:spcPts val="0"/>
              </a:spcBef>
              <a:spcAft>
                <a:spcPts val="0"/>
              </a:spcAft>
              <a:buNone/>
              <a:defRPr sz="900">
                <a:solidFill>
                  <a:schemeClr val="accent5"/>
                </a:solidFill>
                <a:latin typeface="Sora"/>
                <a:ea typeface="Sora"/>
                <a:cs typeface="Sora"/>
                <a:sym typeface="Sora"/>
              </a:defRPr>
            </a:lvl1pPr>
            <a:lvl2pPr lvl="1">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2pPr>
            <a:lvl3pPr lvl="2">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3pPr>
            <a:lvl4pPr lvl="3">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4pPr>
            <a:lvl5pPr lvl="4">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5pPr>
            <a:lvl6pPr lvl="5">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6pPr>
            <a:lvl7pPr lvl="6">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7pPr>
            <a:lvl8pPr lvl="7">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8pPr>
            <a:lvl9pPr lvl="8">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9pPr>
          </a:lstStyle>
          <a:p>
            <a:endParaRPr/>
          </a:p>
        </p:txBody>
      </p:sp>
      <p:sp>
        <p:nvSpPr>
          <p:cNvPr id="591" name="Google Shape;591;p25"/>
          <p:cNvSpPr txBox="1">
            <a:spLocks noGrp="1"/>
          </p:cNvSpPr>
          <p:nvPr>
            <p:ph type="title" idx="4"/>
          </p:nvPr>
        </p:nvSpPr>
        <p:spPr>
          <a:xfrm>
            <a:off x="115025" y="502775"/>
            <a:ext cx="5125500" cy="1200600"/>
          </a:xfrm>
          <a:prstGeom prst="rect">
            <a:avLst/>
          </a:prstGeom>
        </p:spPr>
        <p:txBody>
          <a:bodyPr spcFirstLastPara="1" wrap="square" lIns="91425" tIns="91425" rIns="91425" bIns="91425" anchor="t" anchorCtr="0">
            <a:spAutoFit/>
          </a:bodyPr>
          <a:lstStyle>
            <a:lvl1pPr lvl="0">
              <a:lnSpc>
                <a:spcPct val="90000"/>
              </a:lnSpc>
              <a:spcBef>
                <a:spcPts val="0"/>
              </a:spcBef>
              <a:spcAft>
                <a:spcPts val="0"/>
              </a:spcAft>
              <a:buNone/>
              <a:defRPr sz="3600"/>
            </a:lvl1pPr>
            <a:lvl2pPr lvl="1">
              <a:lnSpc>
                <a:spcPct val="115000"/>
              </a:lnSpc>
              <a:spcBef>
                <a:spcPts val="0"/>
              </a:spcBef>
              <a:spcAft>
                <a:spcPts val="0"/>
              </a:spcAft>
              <a:buNone/>
              <a:defRPr sz="3600"/>
            </a:lvl2pPr>
            <a:lvl3pPr lvl="2">
              <a:lnSpc>
                <a:spcPct val="115000"/>
              </a:lnSpc>
              <a:spcBef>
                <a:spcPts val="0"/>
              </a:spcBef>
              <a:spcAft>
                <a:spcPts val="0"/>
              </a:spcAft>
              <a:buNone/>
              <a:defRPr sz="3600"/>
            </a:lvl3pPr>
            <a:lvl4pPr lvl="3">
              <a:lnSpc>
                <a:spcPct val="115000"/>
              </a:lnSpc>
              <a:spcBef>
                <a:spcPts val="0"/>
              </a:spcBef>
              <a:spcAft>
                <a:spcPts val="0"/>
              </a:spcAft>
              <a:buNone/>
              <a:defRPr sz="3600"/>
            </a:lvl4pPr>
            <a:lvl5pPr lvl="4">
              <a:lnSpc>
                <a:spcPct val="115000"/>
              </a:lnSpc>
              <a:spcBef>
                <a:spcPts val="0"/>
              </a:spcBef>
              <a:spcAft>
                <a:spcPts val="0"/>
              </a:spcAft>
              <a:buNone/>
              <a:defRPr sz="3600"/>
            </a:lvl5pPr>
            <a:lvl6pPr lvl="5">
              <a:lnSpc>
                <a:spcPct val="115000"/>
              </a:lnSpc>
              <a:spcBef>
                <a:spcPts val="0"/>
              </a:spcBef>
              <a:spcAft>
                <a:spcPts val="0"/>
              </a:spcAft>
              <a:buNone/>
              <a:defRPr sz="3600"/>
            </a:lvl6pPr>
            <a:lvl7pPr lvl="6">
              <a:lnSpc>
                <a:spcPct val="115000"/>
              </a:lnSpc>
              <a:spcBef>
                <a:spcPts val="0"/>
              </a:spcBef>
              <a:spcAft>
                <a:spcPts val="0"/>
              </a:spcAft>
              <a:buNone/>
              <a:defRPr sz="3600"/>
            </a:lvl7pPr>
            <a:lvl8pPr lvl="7">
              <a:lnSpc>
                <a:spcPct val="115000"/>
              </a:lnSpc>
              <a:spcBef>
                <a:spcPts val="0"/>
              </a:spcBef>
              <a:spcAft>
                <a:spcPts val="0"/>
              </a:spcAft>
              <a:buNone/>
              <a:defRPr sz="3600"/>
            </a:lvl8pPr>
            <a:lvl9pPr lvl="8">
              <a:lnSpc>
                <a:spcPct val="115000"/>
              </a:lnSpc>
              <a:spcBef>
                <a:spcPts val="0"/>
              </a:spcBef>
              <a:spcAft>
                <a:spcPts val="0"/>
              </a:spcAft>
              <a:buNone/>
              <a:defRPr sz="3600"/>
            </a:lvl9pPr>
          </a:lstStyle>
          <a:p>
            <a:endParaRPr/>
          </a:p>
        </p:txBody>
      </p:sp>
      <p:sp>
        <p:nvSpPr>
          <p:cNvPr id="592" name="Google Shape;592;p25"/>
          <p:cNvSpPr txBox="1">
            <a:spLocks noGrp="1"/>
          </p:cNvSpPr>
          <p:nvPr>
            <p:ph type="title" idx="5"/>
          </p:nvPr>
        </p:nvSpPr>
        <p:spPr>
          <a:xfrm>
            <a:off x="228600" y="4774929"/>
            <a:ext cx="1939200" cy="189300"/>
          </a:xfrm>
          <a:prstGeom prst="rect">
            <a:avLst/>
          </a:prstGeom>
        </p:spPr>
        <p:txBody>
          <a:bodyPr spcFirstLastPara="1" wrap="square" lIns="0" tIns="0" rIns="0" bIns="0" anchor="ctr" anchorCtr="0">
            <a:noAutofit/>
          </a:bodyPr>
          <a:lstStyle>
            <a:lvl1pPr lvl="0">
              <a:spcBef>
                <a:spcPts val="0"/>
              </a:spcBef>
              <a:spcAft>
                <a:spcPts val="0"/>
              </a:spcAft>
              <a:buNone/>
              <a:defRPr sz="900">
                <a:solidFill>
                  <a:schemeClr val="accent5"/>
                </a:solidFill>
                <a:latin typeface="Sora"/>
                <a:ea typeface="Sora"/>
                <a:cs typeface="Sora"/>
                <a:sym typeface="Sora"/>
              </a:defRPr>
            </a:lvl1pPr>
            <a:lvl2pPr lvl="1">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2pPr>
            <a:lvl3pPr lvl="2">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3pPr>
            <a:lvl4pPr lvl="3">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4pPr>
            <a:lvl5pPr lvl="4">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5pPr>
            <a:lvl6pPr lvl="5">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6pPr>
            <a:lvl7pPr lvl="6">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7pPr>
            <a:lvl8pPr lvl="7">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8pPr>
            <a:lvl9pPr lvl="8">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hree big ideas Alt 2">
  <p:cSld name="BLANK_1_1_1_1_1_1_1_1_1_1_1_1_1_1">
    <p:bg>
      <p:bgPr>
        <a:solidFill>
          <a:schemeClr val="lt1"/>
        </a:solidFill>
        <a:effectLst/>
      </p:bgPr>
    </p:bg>
    <p:spTree>
      <p:nvGrpSpPr>
        <p:cNvPr id="1" name="Shape 593"/>
        <p:cNvGrpSpPr/>
        <p:nvPr/>
      </p:nvGrpSpPr>
      <p:grpSpPr>
        <a:xfrm>
          <a:off x="0" y="0"/>
          <a:ext cx="0" cy="0"/>
          <a:chOff x="0" y="0"/>
          <a:chExt cx="0" cy="0"/>
        </a:xfrm>
      </p:grpSpPr>
      <p:grpSp>
        <p:nvGrpSpPr>
          <p:cNvPr id="594" name="Google Shape;594;p26"/>
          <p:cNvGrpSpPr/>
          <p:nvPr/>
        </p:nvGrpSpPr>
        <p:grpSpPr>
          <a:xfrm>
            <a:off x="7704171" y="1036593"/>
            <a:ext cx="1439893" cy="3234395"/>
            <a:chOff x="461225" y="3249175"/>
            <a:chExt cx="1110600" cy="2221578"/>
          </a:xfrm>
        </p:grpSpPr>
        <p:grpSp>
          <p:nvGrpSpPr>
            <p:cNvPr id="595" name="Google Shape;595;p26"/>
            <p:cNvGrpSpPr/>
            <p:nvPr/>
          </p:nvGrpSpPr>
          <p:grpSpPr>
            <a:xfrm>
              <a:off x="831422" y="3249175"/>
              <a:ext cx="740403" cy="2221578"/>
              <a:chOff x="831422" y="3249175"/>
              <a:chExt cx="740403" cy="2221578"/>
            </a:xfrm>
          </p:grpSpPr>
          <p:sp>
            <p:nvSpPr>
              <p:cNvPr id="596" name="Google Shape;596;p26"/>
              <p:cNvSpPr/>
              <p:nvPr/>
            </p:nvSpPr>
            <p:spPr>
              <a:xfrm>
                <a:off x="831422" y="3249175"/>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ExtraLight"/>
                  <a:ea typeface="Sora ExtraLight"/>
                  <a:cs typeface="Sora ExtraLight"/>
                  <a:sym typeface="Sora ExtraLight"/>
                </a:endParaRPr>
              </a:p>
            </p:txBody>
          </p:sp>
          <p:sp>
            <p:nvSpPr>
              <p:cNvPr id="597" name="Google Shape;597;p26"/>
              <p:cNvSpPr/>
              <p:nvPr/>
            </p:nvSpPr>
            <p:spPr>
              <a:xfrm>
                <a:off x="1201622" y="5100553"/>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ExtraLight"/>
                  <a:ea typeface="Sora ExtraLight"/>
                  <a:cs typeface="Sora ExtraLight"/>
                  <a:sym typeface="Sora ExtraLight"/>
                </a:endParaRPr>
              </a:p>
            </p:txBody>
          </p:sp>
          <p:sp>
            <p:nvSpPr>
              <p:cNvPr id="598" name="Google Shape;598;p26"/>
              <p:cNvSpPr/>
              <p:nvPr/>
            </p:nvSpPr>
            <p:spPr>
              <a:xfrm>
                <a:off x="1201625" y="3249175"/>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ExtraLight"/>
                  <a:ea typeface="Sora ExtraLight"/>
                  <a:cs typeface="Sora ExtraLight"/>
                  <a:sym typeface="Sora ExtraLight"/>
                </a:endParaRPr>
              </a:p>
            </p:txBody>
          </p:sp>
        </p:grpSp>
        <p:grpSp>
          <p:nvGrpSpPr>
            <p:cNvPr id="599" name="Google Shape;599;p26"/>
            <p:cNvGrpSpPr/>
            <p:nvPr/>
          </p:nvGrpSpPr>
          <p:grpSpPr>
            <a:xfrm>
              <a:off x="461225" y="3619500"/>
              <a:ext cx="1110600" cy="370200"/>
              <a:chOff x="461225" y="3249175"/>
              <a:chExt cx="1110600" cy="370200"/>
            </a:xfrm>
          </p:grpSpPr>
          <p:sp>
            <p:nvSpPr>
              <p:cNvPr id="600" name="Google Shape;600;p26"/>
              <p:cNvSpPr/>
              <p:nvPr/>
            </p:nvSpPr>
            <p:spPr>
              <a:xfrm>
                <a:off x="461225" y="3249175"/>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ExtraLight"/>
                  <a:ea typeface="Sora ExtraLight"/>
                  <a:cs typeface="Sora ExtraLight"/>
                  <a:sym typeface="Sora ExtraLight"/>
                </a:endParaRPr>
              </a:p>
            </p:txBody>
          </p:sp>
          <p:sp>
            <p:nvSpPr>
              <p:cNvPr id="601" name="Google Shape;601;p26"/>
              <p:cNvSpPr/>
              <p:nvPr/>
            </p:nvSpPr>
            <p:spPr>
              <a:xfrm>
                <a:off x="831425" y="3249175"/>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ExtraLight"/>
                  <a:ea typeface="Sora ExtraLight"/>
                  <a:cs typeface="Sora ExtraLight"/>
                  <a:sym typeface="Sora ExtraLight"/>
                </a:endParaRPr>
              </a:p>
            </p:txBody>
          </p:sp>
          <p:sp>
            <p:nvSpPr>
              <p:cNvPr id="602" name="Google Shape;602;p26"/>
              <p:cNvSpPr/>
              <p:nvPr/>
            </p:nvSpPr>
            <p:spPr>
              <a:xfrm>
                <a:off x="1201625" y="3249175"/>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ExtraLight"/>
                  <a:ea typeface="Sora ExtraLight"/>
                  <a:cs typeface="Sora ExtraLight"/>
                  <a:sym typeface="Sora ExtraLight"/>
                </a:endParaRPr>
              </a:p>
            </p:txBody>
          </p:sp>
        </p:grpSp>
        <p:grpSp>
          <p:nvGrpSpPr>
            <p:cNvPr id="603" name="Google Shape;603;p26"/>
            <p:cNvGrpSpPr/>
            <p:nvPr/>
          </p:nvGrpSpPr>
          <p:grpSpPr>
            <a:xfrm>
              <a:off x="461225" y="3989700"/>
              <a:ext cx="1110600" cy="1110726"/>
              <a:chOff x="461225" y="3249175"/>
              <a:chExt cx="1110600" cy="1110726"/>
            </a:xfrm>
          </p:grpSpPr>
          <p:sp>
            <p:nvSpPr>
              <p:cNvPr id="604" name="Google Shape;604;p26"/>
              <p:cNvSpPr/>
              <p:nvPr/>
            </p:nvSpPr>
            <p:spPr>
              <a:xfrm>
                <a:off x="461225" y="3989701"/>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ExtraLight"/>
                  <a:ea typeface="Sora ExtraLight"/>
                  <a:cs typeface="Sora ExtraLight"/>
                  <a:sym typeface="Sora ExtraLight"/>
                </a:endParaRPr>
              </a:p>
            </p:txBody>
          </p:sp>
          <p:sp>
            <p:nvSpPr>
              <p:cNvPr id="605" name="Google Shape;605;p26"/>
              <p:cNvSpPr/>
              <p:nvPr/>
            </p:nvSpPr>
            <p:spPr>
              <a:xfrm>
                <a:off x="831425" y="3249175"/>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ExtraLight"/>
                  <a:ea typeface="Sora ExtraLight"/>
                  <a:cs typeface="Sora ExtraLight"/>
                  <a:sym typeface="Sora ExtraLight"/>
                </a:endParaRPr>
              </a:p>
            </p:txBody>
          </p:sp>
          <p:sp>
            <p:nvSpPr>
              <p:cNvPr id="606" name="Google Shape;606;p26"/>
              <p:cNvSpPr/>
              <p:nvPr/>
            </p:nvSpPr>
            <p:spPr>
              <a:xfrm>
                <a:off x="1201625" y="3249175"/>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ExtraLight"/>
                  <a:ea typeface="Sora ExtraLight"/>
                  <a:cs typeface="Sora ExtraLight"/>
                  <a:sym typeface="Sora ExtraLight"/>
                </a:endParaRPr>
              </a:p>
            </p:txBody>
          </p:sp>
        </p:grpSp>
        <p:grpSp>
          <p:nvGrpSpPr>
            <p:cNvPr id="607" name="Google Shape;607;p26"/>
            <p:cNvGrpSpPr/>
            <p:nvPr/>
          </p:nvGrpSpPr>
          <p:grpSpPr>
            <a:xfrm>
              <a:off x="831422" y="4360025"/>
              <a:ext cx="370203" cy="740520"/>
              <a:chOff x="831422" y="3249175"/>
              <a:chExt cx="370203" cy="740520"/>
            </a:xfrm>
          </p:grpSpPr>
          <p:sp>
            <p:nvSpPr>
              <p:cNvPr id="608" name="Google Shape;608;p26"/>
              <p:cNvSpPr/>
              <p:nvPr/>
            </p:nvSpPr>
            <p:spPr>
              <a:xfrm>
                <a:off x="831422" y="3619495"/>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ExtraLight"/>
                  <a:ea typeface="Sora ExtraLight"/>
                  <a:cs typeface="Sora ExtraLight"/>
                  <a:sym typeface="Sora ExtraLight"/>
                </a:endParaRPr>
              </a:p>
            </p:txBody>
          </p:sp>
          <p:sp>
            <p:nvSpPr>
              <p:cNvPr id="609" name="Google Shape;609;p26"/>
              <p:cNvSpPr/>
              <p:nvPr/>
            </p:nvSpPr>
            <p:spPr>
              <a:xfrm>
                <a:off x="831425" y="3249175"/>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ExtraLight"/>
                  <a:ea typeface="Sora ExtraLight"/>
                  <a:cs typeface="Sora ExtraLight"/>
                  <a:sym typeface="Sora ExtraLight"/>
                </a:endParaRPr>
              </a:p>
            </p:txBody>
          </p:sp>
        </p:grpSp>
      </p:grpSp>
      <p:sp>
        <p:nvSpPr>
          <p:cNvPr id="610" name="Google Shape;610;p26"/>
          <p:cNvSpPr/>
          <p:nvPr/>
        </p:nvSpPr>
        <p:spPr>
          <a:xfrm>
            <a:off x="7394250" y="-8100"/>
            <a:ext cx="1759750" cy="2691775"/>
          </a:xfrm>
          <a:custGeom>
            <a:avLst/>
            <a:gdLst/>
            <a:ahLst/>
            <a:cxnLst/>
            <a:rect l="l" t="t" r="r" b="b"/>
            <a:pathLst>
              <a:path w="70390" h="107671" extrusionOk="0">
                <a:moveTo>
                  <a:pt x="0" y="95"/>
                </a:moveTo>
                <a:lnTo>
                  <a:pt x="70390" y="0"/>
                </a:lnTo>
                <a:lnTo>
                  <a:pt x="70200" y="107671"/>
                </a:lnTo>
                <a:close/>
              </a:path>
            </a:pathLst>
          </a:custGeom>
          <a:gradFill>
            <a:gsLst>
              <a:gs pos="0">
                <a:schemeClr val="accent2"/>
              </a:gs>
              <a:gs pos="37000">
                <a:schemeClr val="lt2"/>
              </a:gs>
              <a:gs pos="92000">
                <a:schemeClr val="accent1"/>
              </a:gs>
              <a:gs pos="100000">
                <a:schemeClr val="accent1"/>
              </a:gs>
            </a:gsLst>
            <a:lin ang="13500032" scaled="0"/>
          </a:gradFill>
          <a:ln>
            <a:noFill/>
          </a:ln>
        </p:spPr>
        <p:txBody>
          <a:bodyPr/>
          <a:lstStyle/>
          <a:p>
            <a:endParaRPr lang="en-AU"/>
          </a:p>
        </p:txBody>
      </p:sp>
      <p:sp>
        <p:nvSpPr>
          <p:cNvPr id="611" name="Google Shape;611;p26"/>
          <p:cNvSpPr txBox="1">
            <a:spLocks noGrp="1"/>
          </p:cNvSpPr>
          <p:nvPr>
            <p:ph type="title"/>
          </p:nvPr>
        </p:nvSpPr>
        <p:spPr>
          <a:xfrm>
            <a:off x="38100" y="93150"/>
            <a:ext cx="1583400" cy="189300"/>
          </a:xfrm>
          <a:prstGeom prst="rect">
            <a:avLst/>
          </a:prstGeom>
        </p:spPr>
        <p:txBody>
          <a:bodyPr spcFirstLastPara="1" wrap="square" lIns="182875" tIns="91425" rIns="91425" bIns="91425" anchor="t" anchorCtr="0">
            <a:noAutofit/>
          </a:bodyPr>
          <a:lstStyle>
            <a:lvl1pPr lvl="0">
              <a:spcBef>
                <a:spcPts val="0"/>
              </a:spcBef>
              <a:spcAft>
                <a:spcPts val="0"/>
              </a:spcAft>
              <a:buNone/>
              <a:defRPr sz="900">
                <a:solidFill>
                  <a:schemeClr val="dk2"/>
                </a:solidFill>
                <a:latin typeface="Sora"/>
                <a:ea typeface="Sora"/>
                <a:cs typeface="Sora"/>
                <a:sym typeface="Sora"/>
              </a:defRPr>
            </a:lvl1pPr>
            <a:lvl2pPr lvl="1">
              <a:spcBef>
                <a:spcPts val="0"/>
              </a:spcBef>
              <a:spcAft>
                <a:spcPts val="0"/>
              </a:spcAft>
              <a:buClr>
                <a:schemeClr val="dk2"/>
              </a:buClr>
              <a:buSzPts val="900"/>
              <a:buFont typeface="Sora"/>
              <a:buNone/>
              <a:defRPr sz="900">
                <a:solidFill>
                  <a:schemeClr val="dk2"/>
                </a:solidFill>
                <a:latin typeface="Sora"/>
                <a:ea typeface="Sora"/>
                <a:cs typeface="Sora"/>
                <a:sym typeface="Sora"/>
              </a:defRPr>
            </a:lvl2pPr>
            <a:lvl3pPr lvl="2">
              <a:spcBef>
                <a:spcPts val="0"/>
              </a:spcBef>
              <a:spcAft>
                <a:spcPts val="0"/>
              </a:spcAft>
              <a:buClr>
                <a:schemeClr val="dk2"/>
              </a:buClr>
              <a:buSzPts val="900"/>
              <a:buFont typeface="Sora"/>
              <a:buNone/>
              <a:defRPr sz="900">
                <a:solidFill>
                  <a:schemeClr val="dk2"/>
                </a:solidFill>
                <a:latin typeface="Sora"/>
                <a:ea typeface="Sora"/>
                <a:cs typeface="Sora"/>
                <a:sym typeface="Sora"/>
              </a:defRPr>
            </a:lvl3pPr>
            <a:lvl4pPr lvl="3">
              <a:spcBef>
                <a:spcPts val="0"/>
              </a:spcBef>
              <a:spcAft>
                <a:spcPts val="0"/>
              </a:spcAft>
              <a:buClr>
                <a:schemeClr val="dk2"/>
              </a:buClr>
              <a:buSzPts val="900"/>
              <a:buFont typeface="Sora"/>
              <a:buNone/>
              <a:defRPr sz="900">
                <a:solidFill>
                  <a:schemeClr val="dk2"/>
                </a:solidFill>
                <a:latin typeface="Sora"/>
                <a:ea typeface="Sora"/>
                <a:cs typeface="Sora"/>
                <a:sym typeface="Sora"/>
              </a:defRPr>
            </a:lvl4pPr>
            <a:lvl5pPr lvl="4">
              <a:spcBef>
                <a:spcPts val="0"/>
              </a:spcBef>
              <a:spcAft>
                <a:spcPts val="0"/>
              </a:spcAft>
              <a:buClr>
                <a:schemeClr val="dk2"/>
              </a:buClr>
              <a:buSzPts val="900"/>
              <a:buFont typeface="Sora"/>
              <a:buNone/>
              <a:defRPr sz="900">
                <a:solidFill>
                  <a:schemeClr val="dk2"/>
                </a:solidFill>
                <a:latin typeface="Sora"/>
                <a:ea typeface="Sora"/>
                <a:cs typeface="Sora"/>
                <a:sym typeface="Sora"/>
              </a:defRPr>
            </a:lvl5pPr>
            <a:lvl6pPr lvl="5">
              <a:spcBef>
                <a:spcPts val="0"/>
              </a:spcBef>
              <a:spcAft>
                <a:spcPts val="0"/>
              </a:spcAft>
              <a:buClr>
                <a:schemeClr val="dk2"/>
              </a:buClr>
              <a:buSzPts val="900"/>
              <a:buFont typeface="Sora"/>
              <a:buNone/>
              <a:defRPr sz="900">
                <a:solidFill>
                  <a:schemeClr val="dk2"/>
                </a:solidFill>
                <a:latin typeface="Sora"/>
                <a:ea typeface="Sora"/>
                <a:cs typeface="Sora"/>
                <a:sym typeface="Sora"/>
              </a:defRPr>
            </a:lvl6pPr>
            <a:lvl7pPr lvl="6">
              <a:spcBef>
                <a:spcPts val="0"/>
              </a:spcBef>
              <a:spcAft>
                <a:spcPts val="0"/>
              </a:spcAft>
              <a:buClr>
                <a:schemeClr val="dk2"/>
              </a:buClr>
              <a:buSzPts val="900"/>
              <a:buFont typeface="Sora"/>
              <a:buNone/>
              <a:defRPr sz="900">
                <a:solidFill>
                  <a:schemeClr val="dk2"/>
                </a:solidFill>
                <a:latin typeface="Sora"/>
                <a:ea typeface="Sora"/>
                <a:cs typeface="Sora"/>
                <a:sym typeface="Sora"/>
              </a:defRPr>
            </a:lvl7pPr>
            <a:lvl8pPr lvl="7">
              <a:spcBef>
                <a:spcPts val="0"/>
              </a:spcBef>
              <a:spcAft>
                <a:spcPts val="0"/>
              </a:spcAft>
              <a:buClr>
                <a:schemeClr val="dk2"/>
              </a:buClr>
              <a:buSzPts val="900"/>
              <a:buFont typeface="Sora"/>
              <a:buNone/>
              <a:defRPr sz="900">
                <a:solidFill>
                  <a:schemeClr val="dk2"/>
                </a:solidFill>
                <a:latin typeface="Sora"/>
                <a:ea typeface="Sora"/>
                <a:cs typeface="Sora"/>
                <a:sym typeface="Sora"/>
              </a:defRPr>
            </a:lvl8pPr>
            <a:lvl9pPr lvl="8">
              <a:spcBef>
                <a:spcPts val="0"/>
              </a:spcBef>
              <a:spcAft>
                <a:spcPts val="0"/>
              </a:spcAft>
              <a:buClr>
                <a:schemeClr val="dk2"/>
              </a:buClr>
              <a:buSzPts val="900"/>
              <a:buFont typeface="Sora"/>
              <a:buNone/>
              <a:defRPr sz="900">
                <a:solidFill>
                  <a:schemeClr val="dk2"/>
                </a:solidFill>
                <a:latin typeface="Sora"/>
                <a:ea typeface="Sora"/>
                <a:cs typeface="Sora"/>
                <a:sym typeface="Sora"/>
              </a:defRPr>
            </a:lvl9pPr>
          </a:lstStyle>
          <a:p>
            <a:endParaRPr/>
          </a:p>
        </p:txBody>
      </p:sp>
      <p:sp>
        <p:nvSpPr>
          <p:cNvPr id="612" name="Google Shape;612;p26"/>
          <p:cNvSpPr txBox="1">
            <a:spLocks noGrp="1"/>
          </p:cNvSpPr>
          <p:nvPr>
            <p:ph type="title" idx="2"/>
          </p:nvPr>
        </p:nvSpPr>
        <p:spPr>
          <a:xfrm>
            <a:off x="115025" y="502775"/>
            <a:ext cx="6055500" cy="840900"/>
          </a:xfrm>
          <a:prstGeom prst="rect">
            <a:avLst/>
          </a:prstGeom>
        </p:spPr>
        <p:txBody>
          <a:bodyPr spcFirstLastPara="1" wrap="square" lIns="91425" tIns="91425" rIns="91425" bIns="91425" anchor="t" anchorCtr="0">
            <a:spAutoFit/>
          </a:bodyPr>
          <a:lstStyle>
            <a:lvl1pPr lvl="0">
              <a:lnSpc>
                <a:spcPct val="90000"/>
              </a:lnSpc>
              <a:spcBef>
                <a:spcPts val="0"/>
              </a:spcBef>
              <a:spcAft>
                <a:spcPts val="0"/>
              </a:spcAft>
              <a:buNone/>
              <a:defRPr sz="3600">
                <a:solidFill>
                  <a:schemeClr val="dk2"/>
                </a:solidFill>
              </a:defRPr>
            </a:lvl1pPr>
            <a:lvl2pPr lvl="1">
              <a:lnSpc>
                <a:spcPct val="115000"/>
              </a:lnSpc>
              <a:spcBef>
                <a:spcPts val="0"/>
              </a:spcBef>
              <a:spcAft>
                <a:spcPts val="0"/>
              </a:spcAft>
              <a:buNone/>
              <a:defRPr sz="3600">
                <a:solidFill>
                  <a:schemeClr val="dk2"/>
                </a:solidFill>
              </a:defRPr>
            </a:lvl2pPr>
            <a:lvl3pPr lvl="2">
              <a:lnSpc>
                <a:spcPct val="115000"/>
              </a:lnSpc>
              <a:spcBef>
                <a:spcPts val="0"/>
              </a:spcBef>
              <a:spcAft>
                <a:spcPts val="0"/>
              </a:spcAft>
              <a:buNone/>
              <a:defRPr sz="3600">
                <a:solidFill>
                  <a:schemeClr val="dk2"/>
                </a:solidFill>
              </a:defRPr>
            </a:lvl3pPr>
            <a:lvl4pPr lvl="3">
              <a:lnSpc>
                <a:spcPct val="115000"/>
              </a:lnSpc>
              <a:spcBef>
                <a:spcPts val="0"/>
              </a:spcBef>
              <a:spcAft>
                <a:spcPts val="0"/>
              </a:spcAft>
              <a:buNone/>
              <a:defRPr sz="3600">
                <a:solidFill>
                  <a:schemeClr val="dk2"/>
                </a:solidFill>
              </a:defRPr>
            </a:lvl4pPr>
            <a:lvl5pPr lvl="4">
              <a:lnSpc>
                <a:spcPct val="115000"/>
              </a:lnSpc>
              <a:spcBef>
                <a:spcPts val="0"/>
              </a:spcBef>
              <a:spcAft>
                <a:spcPts val="0"/>
              </a:spcAft>
              <a:buNone/>
              <a:defRPr sz="3600">
                <a:solidFill>
                  <a:schemeClr val="dk2"/>
                </a:solidFill>
              </a:defRPr>
            </a:lvl5pPr>
            <a:lvl6pPr lvl="5">
              <a:lnSpc>
                <a:spcPct val="115000"/>
              </a:lnSpc>
              <a:spcBef>
                <a:spcPts val="0"/>
              </a:spcBef>
              <a:spcAft>
                <a:spcPts val="0"/>
              </a:spcAft>
              <a:buNone/>
              <a:defRPr sz="3600">
                <a:solidFill>
                  <a:schemeClr val="dk2"/>
                </a:solidFill>
              </a:defRPr>
            </a:lvl6pPr>
            <a:lvl7pPr lvl="6">
              <a:lnSpc>
                <a:spcPct val="115000"/>
              </a:lnSpc>
              <a:spcBef>
                <a:spcPts val="0"/>
              </a:spcBef>
              <a:spcAft>
                <a:spcPts val="0"/>
              </a:spcAft>
              <a:buNone/>
              <a:defRPr sz="3600">
                <a:solidFill>
                  <a:schemeClr val="dk2"/>
                </a:solidFill>
              </a:defRPr>
            </a:lvl7pPr>
            <a:lvl8pPr lvl="7">
              <a:lnSpc>
                <a:spcPct val="115000"/>
              </a:lnSpc>
              <a:spcBef>
                <a:spcPts val="0"/>
              </a:spcBef>
              <a:spcAft>
                <a:spcPts val="0"/>
              </a:spcAft>
              <a:buNone/>
              <a:defRPr sz="3600">
                <a:solidFill>
                  <a:schemeClr val="dk2"/>
                </a:solidFill>
              </a:defRPr>
            </a:lvl8pPr>
            <a:lvl9pPr lvl="8">
              <a:lnSpc>
                <a:spcPct val="115000"/>
              </a:lnSpc>
              <a:spcBef>
                <a:spcPts val="0"/>
              </a:spcBef>
              <a:spcAft>
                <a:spcPts val="0"/>
              </a:spcAft>
              <a:buNone/>
              <a:defRPr sz="3600">
                <a:solidFill>
                  <a:schemeClr val="dk2"/>
                </a:solidFill>
              </a:defRPr>
            </a:lvl9pPr>
          </a:lstStyle>
          <a:p>
            <a:endParaRPr/>
          </a:p>
        </p:txBody>
      </p:sp>
      <p:sp>
        <p:nvSpPr>
          <p:cNvPr id="613" name="Google Shape;613;p26"/>
          <p:cNvSpPr txBox="1">
            <a:spLocks noGrp="1"/>
          </p:cNvSpPr>
          <p:nvPr>
            <p:ph type="title" idx="3"/>
          </p:nvPr>
        </p:nvSpPr>
        <p:spPr>
          <a:xfrm>
            <a:off x="115025" y="1904100"/>
            <a:ext cx="1834500" cy="520200"/>
          </a:xfrm>
          <a:prstGeom prst="rect">
            <a:avLst/>
          </a:prstGeom>
        </p:spPr>
        <p:txBody>
          <a:bodyPr spcFirstLastPara="1" wrap="square" lIns="91425" tIns="0" rIns="91425" bIns="91425" anchor="t" anchorCtr="0">
            <a:noAutofit/>
          </a:bodyPr>
          <a:lstStyle>
            <a:lvl1pPr lvl="0">
              <a:spcBef>
                <a:spcPts val="0"/>
              </a:spcBef>
              <a:spcAft>
                <a:spcPts val="0"/>
              </a:spcAft>
              <a:buNone/>
              <a:defRPr sz="1200">
                <a:solidFill>
                  <a:schemeClr val="accent3"/>
                </a:solidFill>
                <a:latin typeface="IBM Plex Sans Medium"/>
                <a:ea typeface="IBM Plex Sans Medium"/>
                <a:cs typeface="IBM Plex Sans Medium"/>
                <a:sym typeface="IBM Plex Sans Medium"/>
              </a:defRPr>
            </a:lvl1pPr>
            <a:lvl2pPr lvl="1">
              <a:spcBef>
                <a:spcPts val="0"/>
              </a:spcBef>
              <a:spcAft>
                <a:spcPts val="0"/>
              </a:spcAft>
              <a:buClr>
                <a:schemeClr val="accent2"/>
              </a:buClr>
              <a:buSzPts val="3000"/>
              <a:buNone/>
              <a:defRPr>
                <a:solidFill>
                  <a:schemeClr val="accent2"/>
                </a:solidFill>
              </a:defRPr>
            </a:lvl2pPr>
            <a:lvl3pPr lvl="2">
              <a:spcBef>
                <a:spcPts val="0"/>
              </a:spcBef>
              <a:spcAft>
                <a:spcPts val="0"/>
              </a:spcAft>
              <a:buClr>
                <a:schemeClr val="accent2"/>
              </a:buClr>
              <a:buSzPts val="3000"/>
              <a:buNone/>
              <a:defRPr>
                <a:solidFill>
                  <a:schemeClr val="accent2"/>
                </a:solidFill>
              </a:defRPr>
            </a:lvl3pPr>
            <a:lvl4pPr lvl="3">
              <a:spcBef>
                <a:spcPts val="0"/>
              </a:spcBef>
              <a:spcAft>
                <a:spcPts val="0"/>
              </a:spcAft>
              <a:buClr>
                <a:schemeClr val="accent2"/>
              </a:buClr>
              <a:buSzPts val="3000"/>
              <a:buNone/>
              <a:defRPr>
                <a:solidFill>
                  <a:schemeClr val="accent2"/>
                </a:solidFill>
              </a:defRPr>
            </a:lvl4pPr>
            <a:lvl5pPr lvl="4">
              <a:spcBef>
                <a:spcPts val="0"/>
              </a:spcBef>
              <a:spcAft>
                <a:spcPts val="0"/>
              </a:spcAft>
              <a:buClr>
                <a:schemeClr val="accent2"/>
              </a:buClr>
              <a:buSzPts val="3000"/>
              <a:buNone/>
              <a:defRPr>
                <a:solidFill>
                  <a:schemeClr val="accent2"/>
                </a:solidFill>
              </a:defRPr>
            </a:lvl5pPr>
            <a:lvl6pPr lvl="5">
              <a:spcBef>
                <a:spcPts val="0"/>
              </a:spcBef>
              <a:spcAft>
                <a:spcPts val="0"/>
              </a:spcAft>
              <a:buClr>
                <a:schemeClr val="accent2"/>
              </a:buClr>
              <a:buSzPts val="3000"/>
              <a:buNone/>
              <a:defRPr>
                <a:solidFill>
                  <a:schemeClr val="accent2"/>
                </a:solidFill>
              </a:defRPr>
            </a:lvl6pPr>
            <a:lvl7pPr lvl="6">
              <a:spcBef>
                <a:spcPts val="0"/>
              </a:spcBef>
              <a:spcAft>
                <a:spcPts val="0"/>
              </a:spcAft>
              <a:buClr>
                <a:schemeClr val="accent2"/>
              </a:buClr>
              <a:buSzPts val="3000"/>
              <a:buNone/>
              <a:defRPr>
                <a:solidFill>
                  <a:schemeClr val="accent2"/>
                </a:solidFill>
              </a:defRPr>
            </a:lvl7pPr>
            <a:lvl8pPr lvl="7">
              <a:spcBef>
                <a:spcPts val="0"/>
              </a:spcBef>
              <a:spcAft>
                <a:spcPts val="0"/>
              </a:spcAft>
              <a:buClr>
                <a:schemeClr val="accent2"/>
              </a:buClr>
              <a:buSzPts val="3000"/>
              <a:buNone/>
              <a:defRPr>
                <a:solidFill>
                  <a:schemeClr val="accent2"/>
                </a:solidFill>
              </a:defRPr>
            </a:lvl8pPr>
            <a:lvl9pPr lvl="8">
              <a:spcBef>
                <a:spcPts val="0"/>
              </a:spcBef>
              <a:spcAft>
                <a:spcPts val="0"/>
              </a:spcAft>
              <a:buClr>
                <a:schemeClr val="accent2"/>
              </a:buClr>
              <a:buSzPts val="3000"/>
              <a:buNone/>
              <a:defRPr>
                <a:solidFill>
                  <a:schemeClr val="accent2"/>
                </a:solidFill>
              </a:defRPr>
            </a:lvl9pPr>
          </a:lstStyle>
          <a:p>
            <a:endParaRPr/>
          </a:p>
        </p:txBody>
      </p:sp>
      <p:sp>
        <p:nvSpPr>
          <p:cNvPr id="614" name="Google Shape;614;p26"/>
          <p:cNvSpPr txBox="1">
            <a:spLocks noGrp="1"/>
          </p:cNvSpPr>
          <p:nvPr>
            <p:ph type="title" idx="4"/>
          </p:nvPr>
        </p:nvSpPr>
        <p:spPr>
          <a:xfrm>
            <a:off x="2634200" y="1904100"/>
            <a:ext cx="1834500" cy="520200"/>
          </a:xfrm>
          <a:prstGeom prst="rect">
            <a:avLst/>
          </a:prstGeom>
        </p:spPr>
        <p:txBody>
          <a:bodyPr spcFirstLastPara="1" wrap="square" lIns="91425" tIns="0" rIns="91425" bIns="91425" anchor="t" anchorCtr="0">
            <a:noAutofit/>
          </a:bodyPr>
          <a:lstStyle>
            <a:lvl1pPr lvl="0">
              <a:spcBef>
                <a:spcPts val="0"/>
              </a:spcBef>
              <a:spcAft>
                <a:spcPts val="0"/>
              </a:spcAft>
              <a:buNone/>
              <a:defRPr sz="1200">
                <a:solidFill>
                  <a:schemeClr val="lt2"/>
                </a:solidFill>
                <a:latin typeface="IBM Plex Sans Medium"/>
                <a:ea typeface="IBM Plex Sans Medium"/>
                <a:cs typeface="IBM Plex Sans Medium"/>
                <a:sym typeface="IBM Plex Sans Medium"/>
              </a:defRPr>
            </a:lvl1pPr>
            <a:lvl2pPr lvl="1">
              <a:spcBef>
                <a:spcPts val="0"/>
              </a:spcBef>
              <a:spcAft>
                <a:spcPts val="0"/>
              </a:spcAft>
              <a:buClr>
                <a:schemeClr val="lt2"/>
              </a:buClr>
              <a:buSzPts val="3000"/>
              <a:buNone/>
              <a:defRPr>
                <a:solidFill>
                  <a:schemeClr val="lt2"/>
                </a:solidFill>
              </a:defRPr>
            </a:lvl2pPr>
            <a:lvl3pPr lvl="2">
              <a:spcBef>
                <a:spcPts val="0"/>
              </a:spcBef>
              <a:spcAft>
                <a:spcPts val="0"/>
              </a:spcAft>
              <a:buClr>
                <a:schemeClr val="lt2"/>
              </a:buClr>
              <a:buSzPts val="3000"/>
              <a:buNone/>
              <a:defRPr>
                <a:solidFill>
                  <a:schemeClr val="lt2"/>
                </a:solidFill>
              </a:defRPr>
            </a:lvl3pPr>
            <a:lvl4pPr lvl="3">
              <a:spcBef>
                <a:spcPts val="0"/>
              </a:spcBef>
              <a:spcAft>
                <a:spcPts val="0"/>
              </a:spcAft>
              <a:buClr>
                <a:schemeClr val="lt2"/>
              </a:buClr>
              <a:buSzPts val="3000"/>
              <a:buNone/>
              <a:defRPr>
                <a:solidFill>
                  <a:schemeClr val="lt2"/>
                </a:solidFill>
              </a:defRPr>
            </a:lvl4pPr>
            <a:lvl5pPr lvl="4">
              <a:spcBef>
                <a:spcPts val="0"/>
              </a:spcBef>
              <a:spcAft>
                <a:spcPts val="0"/>
              </a:spcAft>
              <a:buClr>
                <a:schemeClr val="lt2"/>
              </a:buClr>
              <a:buSzPts val="3000"/>
              <a:buNone/>
              <a:defRPr>
                <a:solidFill>
                  <a:schemeClr val="lt2"/>
                </a:solidFill>
              </a:defRPr>
            </a:lvl5pPr>
            <a:lvl6pPr lvl="5">
              <a:spcBef>
                <a:spcPts val="0"/>
              </a:spcBef>
              <a:spcAft>
                <a:spcPts val="0"/>
              </a:spcAft>
              <a:buClr>
                <a:schemeClr val="lt2"/>
              </a:buClr>
              <a:buSzPts val="3000"/>
              <a:buNone/>
              <a:defRPr>
                <a:solidFill>
                  <a:schemeClr val="lt2"/>
                </a:solidFill>
              </a:defRPr>
            </a:lvl6pPr>
            <a:lvl7pPr lvl="6">
              <a:spcBef>
                <a:spcPts val="0"/>
              </a:spcBef>
              <a:spcAft>
                <a:spcPts val="0"/>
              </a:spcAft>
              <a:buClr>
                <a:schemeClr val="lt2"/>
              </a:buClr>
              <a:buSzPts val="3000"/>
              <a:buNone/>
              <a:defRPr>
                <a:solidFill>
                  <a:schemeClr val="lt2"/>
                </a:solidFill>
              </a:defRPr>
            </a:lvl7pPr>
            <a:lvl8pPr lvl="7">
              <a:spcBef>
                <a:spcPts val="0"/>
              </a:spcBef>
              <a:spcAft>
                <a:spcPts val="0"/>
              </a:spcAft>
              <a:buClr>
                <a:schemeClr val="lt2"/>
              </a:buClr>
              <a:buSzPts val="3000"/>
              <a:buNone/>
              <a:defRPr>
                <a:solidFill>
                  <a:schemeClr val="lt2"/>
                </a:solidFill>
              </a:defRPr>
            </a:lvl8pPr>
            <a:lvl9pPr lvl="8">
              <a:spcBef>
                <a:spcPts val="0"/>
              </a:spcBef>
              <a:spcAft>
                <a:spcPts val="0"/>
              </a:spcAft>
              <a:buClr>
                <a:schemeClr val="lt2"/>
              </a:buClr>
              <a:buSzPts val="3000"/>
              <a:buNone/>
              <a:defRPr>
                <a:solidFill>
                  <a:schemeClr val="lt2"/>
                </a:solidFill>
              </a:defRPr>
            </a:lvl9pPr>
          </a:lstStyle>
          <a:p>
            <a:endParaRPr/>
          </a:p>
        </p:txBody>
      </p:sp>
      <p:sp>
        <p:nvSpPr>
          <p:cNvPr id="615" name="Google Shape;615;p26"/>
          <p:cNvSpPr txBox="1">
            <a:spLocks noGrp="1"/>
          </p:cNvSpPr>
          <p:nvPr>
            <p:ph type="title" idx="5"/>
          </p:nvPr>
        </p:nvSpPr>
        <p:spPr>
          <a:xfrm>
            <a:off x="5169188" y="1904100"/>
            <a:ext cx="1834500" cy="520200"/>
          </a:xfrm>
          <a:prstGeom prst="rect">
            <a:avLst/>
          </a:prstGeom>
        </p:spPr>
        <p:txBody>
          <a:bodyPr spcFirstLastPara="1" wrap="square" lIns="91425" tIns="0" rIns="91425" bIns="91425" anchor="t" anchorCtr="0">
            <a:noAutofit/>
          </a:bodyPr>
          <a:lstStyle>
            <a:lvl1pPr lvl="0">
              <a:spcBef>
                <a:spcPts val="0"/>
              </a:spcBef>
              <a:spcAft>
                <a:spcPts val="0"/>
              </a:spcAft>
              <a:buNone/>
              <a:defRPr sz="1200">
                <a:solidFill>
                  <a:schemeClr val="accent6"/>
                </a:solidFill>
                <a:latin typeface="IBM Plex Sans Medium"/>
                <a:ea typeface="IBM Plex Sans Medium"/>
                <a:cs typeface="IBM Plex Sans Medium"/>
                <a:sym typeface="IBM Plex Sans Medium"/>
              </a:defRPr>
            </a:lvl1pPr>
            <a:lvl2pPr lvl="1">
              <a:spcBef>
                <a:spcPts val="0"/>
              </a:spcBef>
              <a:spcAft>
                <a:spcPts val="0"/>
              </a:spcAft>
              <a:buClr>
                <a:schemeClr val="accent6"/>
              </a:buClr>
              <a:buSzPts val="3000"/>
              <a:buNone/>
              <a:defRPr>
                <a:solidFill>
                  <a:schemeClr val="accent6"/>
                </a:solidFill>
              </a:defRPr>
            </a:lvl2pPr>
            <a:lvl3pPr lvl="2">
              <a:spcBef>
                <a:spcPts val="0"/>
              </a:spcBef>
              <a:spcAft>
                <a:spcPts val="0"/>
              </a:spcAft>
              <a:buClr>
                <a:schemeClr val="accent6"/>
              </a:buClr>
              <a:buSzPts val="3000"/>
              <a:buNone/>
              <a:defRPr>
                <a:solidFill>
                  <a:schemeClr val="accent6"/>
                </a:solidFill>
              </a:defRPr>
            </a:lvl3pPr>
            <a:lvl4pPr lvl="3">
              <a:spcBef>
                <a:spcPts val="0"/>
              </a:spcBef>
              <a:spcAft>
                <a:spcPts val="0"/>
              </a:spcAft>
              <a:buClr>
                <a:schemeClr val="accent6"/>
              </a:buClr>
              <a:buSzPts val="3000"/>
              <a:buNone/>
              <a:defRPr>
                <a:solidFill>
                  <a:schemeClr val="accent6"/>
                </a:solidFill>
              </a:defRPr>
            </a:lvl4pPr>
            <a:lvl5pPr lvl="4">
              <a:spcBef>
                <a:spcPts val="0"/>
              </a:spcBef>
              <a:spcAft>
                <a:spcPts val="0"/>
              </a:spcAft>
              <a:buClr>
                <a:schemeClr val="accent6"/>
              </a:buClr>
              <a:buSzPts val="3000"/>
              <a:buNone/>
              <a:defRPr>
                <a:solidFill>
                  <a:schemeClr val="accent6"/>
                </a:solidFill>
              </a:defRPr>
            </a:lvl5pPr>
            <a:lvl6pPr lvl="5">
              <a:spcBef>
                <a:spcPts val="0"/>
              </a:spcBef>
              <a:spcAft>
                <a:spcPts val="0"/>
              </a:spcAft>
              <a:buClr>
                <a:schemeClr val="accent6"/>
              </a:buClr>
              <a:buSzPts val="3000"/>
              <a:buNone/>
              <a:defRPr>
                <a:solidFill>
                  <a:schemeClr val="accent6"/>
                </a:solidFill>
              </a:defRPr>
            </a:lvl6pPr>
            <a:lvl7pPr lvl="6">
              <a:spcBef>
                <a:spcPts val="0"/>
              </a:spcBef>
              <a:spcAft>
                <a:spcPts val="0"/>
              </a:spcAft>
              <a:buClr>
                <a:schemeClr val="accent6"/>
              </a:buClr>
              <a:buSzPts val="3000"/>
              <a:buNone/>
              <a:defRPr>
                <a:solidFill>
                  <a:schemeClr val="accent6"/>
                </a:solidFill>
              </a:defRPr>
            </a:lvl7pPr>
            <a:lvl8pPr lvl="7">
              <a:spcBef>
                <a:spcPts val="0"/>
              </a:spcBef>
              <a:spcAft>
                <a:spcPts val="0"/>
              </a:spcAft>
              <a:buClr>
                <a:schemeClr val="accent6"/>
              </a:buClr>
              <a:buSzPts val="3000"/>
              <a:buNone/>
              <a:defRPr>
                <a:solidFill>
                  <a:schemeClr val="accent6"/>
                </a:solidFill>
              </a:defRPr>
            </a:lvl8pPr>
            <a:lvl9pPr lvl="8">
              <a:spcBef>
                <a:spcPts val="0"/>
              </a:spcBef>
              <a:spcAft>
                <a:spcPts val="0"/>
              </a:spcAft>
              <a:buClr>
                <a:schemeClr val="accent6"/>
              </a:buClr>
              <a:buSzPts val="3000"/>
              <a:buNone/>
              <a:defRPr>
                <a:solidFill>
                  <a:schemeClr val="accent6"/>
                </a:solidFill>
              </a:defRPr>
            </a:lvl9pPr>
          </a:lstStyle>
          <a:p>
            <a:endParaRPr/>
          </a:p>
        </p:txBody>
      </p:sp>
      <p:sp>
        <p:nvSpPr>
          <p:cNvPr id="616" name="Google Shape;616;p26"/>
          <p:cNvSpPr txBox="1">
            <a:spLocks noGrp="1"/>
          </p:cNvSpPr>
          <p:nvPr>
            <p:ph type="body" idx="1"/>
          </p:nvPr>
        </p:nvSpPr>
        <p:spPr>
          <a:xfrm>
            <a:off x="115025" y="2487473"/>
            <a:ext cx="1834500" cy="889800"/>
          </a:xfrm>
          <a:prstGeom prst="rect">
            <a:avLst/>
          </a:prstGeom>
        </p:spPr>
        <p:txBody>
          <a:bodyPr spcFirstLastPara="1" wrap="square" lIns="91425" tIns="91425" rIns="0" bIns="91425" anchor="t" anchorCtr="0">
            <a:normAutofit/>
          </a:bodyPr>
          <a:lstStyle>
            <a:lvl1pPr marL="457200" lvl="0" indent="-2921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1pPr>
            <a:lvl2pPr marL="914400" lvl="1" indent="-2921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2pPr>
            <a:lvl3pPr marL="1371600" lvl="2" indent="-2921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3pPr>
            <a:lvl4pPr marL="1828800" lvl="3" indent="-2921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4pPr>
            <a:lvl5pPr marL="2286000" lvl="4" indent="-2921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5pPr>
            <a:lvl6pPr marL="2743200" lvl="5" indent="-2921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6pPr>
            <a:lvl7pPr marL="3200400" lvl="6" indent="-2921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7pPr>
            <a:lvl8pPr marL="3657600" lvl="7" indent="-2921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8pPr>
            <a:lvl9pPr marL="4114800" lvl="8" indent="-2921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9pPr>
          </a:lstStyle>
          <a:p>
            <a:endParaRPr/>
          </a:p>
        </p:txBody>
      </p:sp>
      <p:sp>
        <p:nvSpPr>
          <p:cNvPr id="617" name="Google Shape;617;p26"/>
          <p:cNvSpPr txBox="1">
            <a:spLocks noGrp="1"/>
          </p:cNvSpPr>
          <p:nvPr>
            <p:ph type="body" idx="6"/>
          </p:nvPr>
        </p:nvSpPr>
        <p:spPr>
          <a:xfrm>
            <a:off x="115025" y="3395173"/>
            <a:ext cx="1834500" cy="889800"/>
          </a:xfrm>
          <a:prstGeom prst="rect">
            <a:avLst/>
          </a:prstGeom>
        </p:spPr>
        <p:txBody>
          <a:bodyPr spcFirstLastPara="1" wrap="square" lIns="91425" tIns="91425" rIns="0" bIns="91425" anchor="t" anchorCtr="0">
            <a:normAutofit/>
          </a:bodyPr>
          <a:lstStyle>
            <a:lvl1pPr marL="457200" lvl="0" indent="-2921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1pPr>
            <a:lvl2pPr marL="914400" lvl="1" indent="-2921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2pPr>
            <a:lvl3pPr marL="1371600" lvl="2" indent="-2921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3pPr>
            <a:lvl4pPr marL="1828800" lvl="3" indent="-2921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4pPr>
            <a:lvl5pPr marL="2286000" lvl="4" indent="-2921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5pPr>
            <a:lvl6pPr marL="2743200" lvl="5" indent="-2921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6pPr>
            <a:lvl7pPr marL="3200400" lvl="6" indent="-2921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7pPr>
            <a:lvl8pPr marL="3657600" lvl="7" indent="-2921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8pPr>
            <a:lvl9pPr marL="4114800" lvl="8" indent="-2921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9pPr>
          </a:lstStyle>
          <a:p>
            <a:endParaRPr/>
          </a:p>
        </p:txBody>
      </p:sp>
      <p:sp>
        <p:nvSpPr>
          <p:cNvPr id="618" name="Google Shape;618;p26"/>
          <p:cNvSpPr txBox="1">
            <a:spLocks noGrp="1"/>
          </p:cNvSpPr>
          <p:nvPr>
            <p:ph type="body" idx="7"/>
          </p:nvPr>
        </p:nvSpPr>
        <p:spPr>
          <a:xfrm>
            <a:off x="2634200" y="2487473"/>
            <a:ext cx="1834500" cy="889800"/>
          </a:xfrm>
          <a:prstGeom prst="rect">
            <a:avLst/>
          </a:prstGeom>
        </p:spPr>
        <p:txBody>
          <a:bodyPr spcFirstLastPara="1" wrap="square" lIns="91425" tIns="91425" rIns="0" bIns="91425" anchor="t" anchorCtr="0">
            <a:normAutofit/>
          </a:bodyPr>
          <a:lstStyle>
            <a:lvl1pPr marL="457200" lvl="0" indent="-2921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1pPr>
            <a:lvl2pPr marL="914400" lvl="1" indent="-2921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2pPr>
            <a:lvl3pPr marL="1371600" lvl="2" indent="-2921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3pPr>
            <a:lvl4pPr marL="1828800" lvl="3" indent="-2921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4pPr>
            <a:lvl5pPr marL="2286000" lvl="4" indent="-2921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5pPr>
            <a:lvl6pPr marL="2743200" lvl="5" indent="-2921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6pPr>
            <a:lvl7pPr marL="3200400" lvl="6" indent="-2921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7pPr>
            <a:lvl8pPr marL="3657600" lvl="7" indent="-2921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8pPr>
            <a:lvl9pPr marL="4114800" lvl="8" indent="-2921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9pPr>
          </a:lstStyle>
          <a:p>
            <a:endParaRPr/>
          </a:p>
        </p:txBody>
      </p:sp>
      <p:sp>
        <p:nvSpPr>
          <p:cNvPr id="619" name="Google Shape;619;p26"/>
          <p:cNvSpPr txBox="1">
            <a:spLocks noGrp="1"/>
          </p:cNvSpPr>
          <p:nvPr>
            <p:ph type="body" idx="8"/>
          </p:nvPr>
        </p:nvSpPr>
        <p:spPr>
          <a:xfrm>
            <a:off x="2634200" y="3395173"/>
            <a:ext cx="1834500" cy="889800"/>
          </a:xfrm>
          <a:prstGeom prst="rect">
            <a:avLst/>
          </a:prstGeom>
        </p:spPr>
        <p:txBody>
          <a:bodyPr spcFirstLastPara="1" wrap="square" lIns="91425" tIns="91425" rIns="0" bIns="91425" anchor="t" anchorCtr="0">
            <a:normAutofit/>
          </a:bodyPr>
          <a:lstStyle>
            <a:lvl1pPr marL="457200" lvl="0" indent="-2921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1pPr>
            <a:lvl2pPr marL="914400" lvl="1" indent="-2921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2pPr>
            <a:lvl3pPr marL="1371600" lvl="2" indent="-2921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3pPr>
            <a:lvl4pPr marL="1828800" lvl="3" indent="-2921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4pPr>
            <a:lvl5pPr marL="2286000" lvl="4" indent="-2921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5pPr>
            <a:lvl6pPr marL="2743200" lvl="5" indent="-2921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6pPr>
            <a:lvl7pPr marL="3200400" lvl="6" indent="-2921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7pPr>
            <a:lvl8pPr marL="3657600" lvl="7" indent="-2921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8pPr>
            <a:lvl9pPr marL="4114800" lvl="8" indent="-2921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9pPr>
          </a:lstStyle>
          <a:p>
            <a:endParaRPr/>
          </a:p>
        </p:txBody>
      </p:sp>
      <p:sp>
        <p:nvSpPr>
          <p:cNvPr id="620" name="Google Shape;620;p26"/>
          <p:cNvSpPr txBox="1">
            <a:spLocks noGrp="1"/>
          </p:cNvSpPr>
          <p:nvPr>
            <p:ph type="body" idx="9"/>
          </p:nvPr>
        </p:nvSpPr>
        <p:spPr>
          <a:xfrm>
            <a:off x="5169188" y="2487473"/>
            <a:ext cx="1834500" cy="889800"/>
          </a:xfrm>
          <a:prstGeom prst="rect">
            <a:avLst/>
          </a:prstGeom>
        </p:spPr>
        <p:txBody>
          <a:bodyPr spcFirstLastPara="1" wrap="square" lIns="91425" tIns="91425" rIns="0" bIns="91425" anchor="t" anchorCtr="0">
            <a:normAutofit/>
          </a:bodyPr>
          <a:lstStyle>
            <a:lvl1pPr marL="457200" lvl="0" indent="-2921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1pPr>
            <a:lvl2pPr marL="914400" lvl="1" indent="-2921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2pPr>
            <a:lvl3pPr marL="1371600" lvl="2" indent="-2921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3pPr>
            <a:lvl4pPr marL="1828800" lvl="3" indent="-2921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4pPr>
            <a:lvl5pPr marL="2286000" lvl="4" indent="-2921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5pPr>
            <a:lvl6pPr marL="2743200" lvl="5" indent="-2921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6pPr>
            <a:lvl7pPr marL="3200400" lvl="6" indent="-2921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7pPr>
            <a:lvl8pPr marL="3657600" lvl="7" indent="-2921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8pPr>
            <a:lvl9pPr marL="4114800" lvl="8" indent="-2921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9pPr>
          </a:lstStyle>
          <a:p>
            <a:endParaRPr/>
          </a:p>
        </p:txBody>
      </p:sp>
      <p:sp>
        <p:nvSpPr>
          <p:cNvPr id="621" name="Google Shape;621;p26"/>
          <p:cNvSpPr txBox="1">
            <a:spLocks noGrp="1"/>
          </p:cNvSpPr>
          <p:nvPr>
            <p:ph type="body" idx="13"/>
          </p:nvPr>
        </p:nvSpPr>
        <p:spPr>
          <a:xfrm>
            <a:off x="5169188" y="3395173"/>
            <a:ext cx="1834500" cy="889800"/>
          </a:xfrm>
          <a:prstGeom prst="rect">
            <a:avLst/>
          </a:prstGeom>
        </p:spPr>
        <p:txBody>
          <a:bodyPr spcFirstLastPara="1" wrap="square" lIns="91425" tIns="91425" rIns="0" bIns="91425" anchor="t" anchorCtr="0">
            <a:normAutofit/>
          </a:bodyPr>
          <a:lstStyle>
            <a:lvl1pPr marL="457200" lvl="0" indent="-2921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1pPr>
            <a:lvl2pPr marL="914400" lvl="1" indent="-292100">
              <a:spcBef>
                <a:spcPts val="80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2pPr>
            <a:lvl3pPr marL="1371600" lvl="2" indent="-292100">
              <a:spcBef>
                <a:spcPts val="80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3pPr>
            <a:lvl4pPr marL="1828800" lvl="3" indent="-292100">
              <a:spcBef>
                <a:spcPts val="80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4pPr>
            <a:lvl5pPr marL="2286000" lvl="4" indent="-292100">
              <a:spcBef>
                <a:spcPts val="80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5pPr>
            <a:lvl6pPr marL="2743200" lvl="5" indent="-292100">
              <a:spcBef>
                <a:spcPts val="80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6pPr>
            <a:lvl7pPr marL="3200400" lvl="6" indent="-292100">
              <a:spcBef>
                <a:spcPts val="80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7pPr>
            <a:lvl8pPr marL="3657600" lvl="7" indent="-292100">
              <a:spcBef>
                <a:spcPts val="80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8pPr>
            <a:lvl9pPr marL="4114800" lvl="8" indent="-292100">
              <a:spcBef>
                <a:spcPts val="800"/>
              </a:spcBef>
              <a:spcAft>
                <a:spcPts val="80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9pPr>
          </a:lstStyle>
          <a:p>
            <a:endParaRPr/>
          </a:p>
        </p:txBody>
      </p:sp>
      <p:sp>
        <p:nvSpPr>
          <p:cNvPr id="622" name="Google Shape;622;p26"/>
          <p:cNvSpPr txBox="1">
            <a:spLocks noGrp="1"/>
          </p:cNvSpPr>
          <p:nvPr>
            <p:ph type="title" idx="14"/>
          </p:nvPr>
        </p:nvSpPr>
        <p:spPr>
          <a:xfrm>
            <a:off x="228600" y="4774929"/>
            <a:ext cx="1939200" cy="189300"/>
          </a:xfrm>
          <a:prstGeom prst="rect">
            <a:avLst/>
          </a:prstGeom>
        </p:spPr>
        <p:txBody>
          <a:bodyPr spcFirstLastPara="1" wrap="square" lIns="0" tIns="0" rIns="0" bIns="0" anchor="t" anchorCtr="0">
            <a:noAutofit/>
          </a:bodyPr>
          <a:lstStyle>
            <a:lvl1pPr lvl="0">
              <a:spcBef>
                <a:spcPts val="0"/>
              </a:spcBef>
              <a:spcAft>
                <a:spcPts val="0"/>
              </a:spcAft>
              <a:buNone/>
              <a:defRPr sz="900">
                <a:solidFill>
                  <a:schemeClr val="dk2"/>
                </a:solidFill>
                <a:latin typeface="Sora"/>
                <a:ea typeface="Sora"/>
                <a:cs typeface="Sora"/>
                <a:sym typeface="Sora"/>
              </a:defRPr>
            </a:lvl1pPr>
            <a:lvl2pPr lvl="1">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2pPr>
            <a:lvl3pPr lvl="2">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3pPr>
            <a:lvl4pPr lvl="3">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4pPr>
            <a:lvl5pPr lvl="4">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5pPr>
            <a:lvl6pPr lvl="5">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6pPr>
            <a:lvl7pPr lvl="6">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7pPr>
            <a:lvl8pPr lvl="7">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8pPr>
            <a:lvl9pPr lvl="8">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9pPr>
          </a:lstStyle>
          <a:p>
            <a:endParaRPr/>
          </a:p>
        </p:txBody>
      </p:sp>
    </p:spTree>
  </p:cSld>
  <p:clrMapOvr>
    <a:masterClrMapping/>
  </p:clrMapOvr>
  <p:extLst>
    <p:ext uri="{DCECCB84-F9BA-43D5-87BE-67443E8EF086}">
      <p15:sldGuideLst xmlns:p15="http://schemas.microsoft.com/office/powerpoint/2012/main">
        <p15:guide id="1" orient="horz">
          <p15:clr>
            <a:srgbClr val="E46962"/>
          </p15:clr>
        </p15:guide>
        <p15:guide id="2" pos="5760">
          <p15:clr>
            <a:srgbClr val="E46962"/>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Four big ideas Alt 1">
  <p:cSld name="BLANK_1_1_1_1_1_1_1_1_1_1_1_1_1_1_1">
    <p:bg>
      <p:bgPr>
        <a:solidFill>
          <a:schemeClr val="lt1"/>
        </a:solidFill>
        <a:effectLst/>
      </p:bgPr>
    </p:bg>
    <p:spTree>
      <p:nvGrpSpPr>
        <p:cNvPr id="1" name="Shape 623"/>
        <p:cNvGrpSpPr/>
        <p:nvPr/>
      </p:nvGrpSpPr>
      <p:grpSpPr>
        <a:xfrm>
          <a:off x="0" y="0"/>
          <a:ext cx="0" cy="0"/>
          <a:chOff x="0" y="0"/>
          <a:chExt cx="0" cy="0"/>
        </a:xfrm>
      </p:grpSpPr>
      <p:grpSp>
        <p:nvGrpSpPr>
          <p:cNvPr id="624" name="Google Shape;624;p27"/>
          <p:cNvGrpSpPr/>
          <p:nvPr/>
        </p:nvGrpSpPr>
        <p:grpSpPr>
          <a:xfrm>
            <a:off x="0" y="506850"/>
            <a:ext cx="930250" cy="2593175"/>
            <a:chOff x="0" y="506850"/>
            <a:chExt cx="930250" cy="2593175"/>
          </a:xfrm>
        </p:grpSpPr>
        <p:grpSp>
          <p:nvGrpSpPr>
            <p:cNvPr id="625" name="Google Shape;625;p27"/>
            <p:cNvGrpSpPr/>
            <p:nvPr/>
          </p:nvGrpSpPr>
          <p:grpSpPr>
            <a:xfrm>
              <a:off x="0" y="877050"/>
              <a:ext cx="930250" cy="2222975"/>
              <a:chOff x="1233650" y="2421900"/>
              <a:chExt cx="930250" cy="2222975"/>
            </a:xfrm>
          </p:grpSpPr>
          <p:grpSp>
            <p:nvGrpSpPr>
              <p:cNvPr id="626" name="Google Shape;626;p27"/>
              <p:cNvGrpSpPr/>
              <p:nvPr/>
            </p:nvGrpSpPr>
            <p:grpSpPr>
              <a:xfrm>
                <a:off x="1233650" y="2793625"/>
                <a:ext cx="560050" cy="1851250"/>
                <a:chOff x="1381975" y="3249175"/>
                <a:chExt cx="560050" cy="1851250"/>
              </a:xfrm>
            </p:grpSpPr>
            <p:sp>
              <p:nvSpPr>
                <p:cNvPr id="627" name="Google Shape;627;p27"/>
                <p:cNvSpPr/>
                <p:nvPr/>
              </p:nvSpPr>
              <p:spPr>
                <a:xfrm>
                  <a:off x="1571825" y="3249175"/>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628" name="Google Shape;628;p27"/>
                <p:cNvSpPr/>
                <p:nvPr/>
              </p:nvSpPr>
              <p:spPr>
                <a:xfrm>
                  <a:off x="1381975" y="3619500"/>
                  <a:ext cx="1899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grpSp>
              <p:nvGrpSpPr>
                <p:cNvPr id="629" name="Google Shape;629;p27"/>
                <p:cNvGrpSpPr/>
                <p:nvPr/>
              </p:nvGrpSpPr>
              <p:grpSpPr>
                <a:xfrm>
                  <a:off x="1381975" y="3989700"/>
                  <a:ext cx="560050" cy="1110725"/>
                  <a:chOff x="1381975" y="3249175"/>
                  <a:chExt cx="560050" cy="1110725"/>
                </a:xfrm>
              </p:grpSpPr>
              <p:sp>
                <p:nvSpPr>
                  <p:cNvPr id="630" name="Google Shape;630;p27"/>
                  <p:cNvSpPr/>
                  <p:nvPr/>
                </p:nvSpPr>
                <p:spPr>
                  <a:xfrm>
                    <a:off x="1381975" y="3249175"/>
                    <a:ext cx="1899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631" name="Google Shape;631;p27"/>
                  <p:cNvSpPr/>
                  <p:nvPr/>
                </p:nvSpPr>
                <p:spPr>
                  <a:xfrm>
                    <a:off x="1571825" y="3249175"/>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632" name="Google Shape;632;p27"/>
                  <p:cNvSpPr/>
                  <p:nvPr/>
                </p:nvSpPr>
                <p:spPr>
                  <a:xfrm>
                    <a:off x="1381975" y="3989700"/>
                    <a:ext cx="1899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grpSp>
            <p:grpSp>
              <p:nvGrpSpPr>
                <p:cNvPr id="633" name="Google Shape;633;p27"/>
                <p:cNvGrpSpPr/>
                <p:nvPr/>
              </p:nvGrpSpPr>
              <p:grpSpPr>
                <a:xfrm>
                  <a:off x="1381975" y="4360025"/>
                  <a:ext cx="560050" cy="370200"/>
                  <a:chOff x="1381975" y="3249175"/>
                  <a:chExt cx="560050" cy="370200"/>
                </a:xfrm>
              </p:grpSpPr>
              <p:sp>
                <p:nvSpPr>
                  <p:cNvPr id="634" name="Google Shape;634;p27"/>
                  <p:cNvSpPr/>
                  <p:nvPr/>
                </p:nvSpPr>
                <p:spPr>
                  <a:xfrm>
                    <a:off x="1381975" y="3249175"/>
                    <a:ext cx="1899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635" name="Google Shape;635;p27"/>
                  <p:cNvSpPr/>
                  <p:nvPr/>
                </p:nvSpPr>
                <p:spPr>
                  <a:xfrm>
                    <a:off x="1571825" y="3249175"/>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grpSp>
          </p:grpSp>
          <p:sp>
            <p:nvSpPr>
              <p:cNvPr id="636" name="Google Shape;636;p27"/>
              <p:cNvSpPr/>
              <p:nvPr/>
            </p:nvSpPr>
            <p:spPr>
              <a:xfrm>
                <a:off x="1793700" y="2421900"/>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grpSp>
        <p:sp>
          <p:nvSpPr>
            <p:cNvPr id="637" name="Google Shape;637;p27"/>
            <p:cNvSpPr/>
            <p:nvPr/>
          </p:nvSpPr>
          <p:spPr>
            <a:xfrm>
              <a:off x="183800" y="506850"/>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grpSp>
      <p:sp>
        <p:nvSpPr>
          <p:cNvPr id="638" name="Google Shape;638;p27"/>
          <p:cNvSpPr txBox="1">
            <a:spLocks noGrp="1"/>
          </p:cNvSpPr>
          <p:nvPr>
            <p:ph type="title"/>
          </p:nvPr>
        </p:nvSpPr>
        <p:spPr>
          <a:xfrm>
            <a:off x="38100" y="319650"/>
            <a:ext cx="1823100" cy="520200"/>
          </a:xfrm>
          <a:prstGeom prst="rect">
            <a:avLst/>
          </a:prstGeom>
        </p:spPr>
        <p:txBody>
          <a:bodyPr spcFirstLastPara="1" wrap="square" lIns="182875" tIns="91425" rIns="91425" bIns="91425" anchor="t" anchorCtr="0">
            <a:noAutofit/>
          </a:bodyPr>
          <a:lstStyle>
            <a:lvl1pPr lvl="0">
              <a:spcBef>
                <a:spcPts val="0"/>
              </a:spcBef>
              <a:spcAft>
                <a:spcPts val="0"/>
              </a:spcAft>
              <a:buNone/>
              <a:defRPr sz="1600">
                <a:solidFill>
                  <a:schemeClr val="accent3"/>
                </a:solidFill>
                <a:latin typeface="IBM Plex Sans Medium"/>
                <a:ea typeface="IBM Plex Sans Medium"/>
                <a:cs typeface="IBM Plex Sans Medium"/>
                <a:sym typeface="IBM Plex Sans Medium"/>
              </a:defRPr>
            </a:lvl1pPr>
            <a:lvl2pPr lvl="1">
              <a:lnSpc>
                <a:spcPct val="115000"/>
              </a:lnSpc>
              <a:spcBef>
                <a:spcPts val="0"/>
              </a:spcBef>
              <a:spcAft>
                <a:spcPts val="0"/>
              </a:spcAft>
              <a:buNone/>
              <a:defRPr sz="1800">
                <a:solidFill>
                  <a:schemeClr val="accent3"/>
                </a:solidFill>
              </a:defRPr>
            </a:lvl2pPr>
            <a:lvl3pPr lvl="2">
              <a:lnSpc>
                <a:spcPct val="115000"/>
              </a:lnSpc>
              <a:spcBef>
                <a:spcPts val="0"/>
              </a:spcBef>
              <a:spcAft>
                <a:spcPts val="0"/>
              </a:spcAft>
              <a:buNone/>
              <a:defRPr sz="1800">
                <a:solidFill>
                  <a:schemeClr val="accent3"/>
                </a:solidFill>
              </a:defRPr>
            </a:lvl3pPr>
            <a:lvl4pPr lvl="3">
              <a:lnSpc>
                <a:spcPct val="115000"/>
              </a:lnSpc>
              <a:spcBef>
                <a:spcPts val="0"/>
              </a:spcBef>
              <a:spcAft>
                <a:spcPts val="0"/>
              </a:spcAft>
              <a:buNone/>
              <a:defRPr sz="1800">
                <a:solidFill>
                  <a:schemeClr val="accent3"/>
                </a:solidFill>
              </a:defRPr>
            </a:lvl4pPr>
            <a:lvl5pPr lvl="4">
              <a:lnSpc>
                <a:spcPct val="115000"/>
              </a:lnSpc>
              <a:spcBef>
                <a:spcPts val="0"/>
              </a:spcBef>
              <a:spcAft>
                <a:spcPts val="0"/>
              </a:spcAft>
              <a:buNone/>
              <a:defRPr sz="1800">
                <a:solidFill>
                  <a:schemeClr val="accent3"/>
                </a:solidFill>
              </a:defRPr>
            </a:lvl5pPr>
            <a:lvl6pPr lvl="5">
              <a:lnSpc>
                <a:spcPct val="115000"/>
              </a:lnSpc>
              <a:spcBef>
                <a:spcPts val="0"/>
              </a:spcBef>
              <a:spcAft>
                <a:spcPts val="0"/>
              </a:spcAft>
              <a:buNone/>
              <a:defRPr sz="1800">
                <a:solidFill>
                  <a:schemeClr val="accent3"/>
                </a:solidFill>
              </a:defRPr>
            </a:lvl6pPr>
            <a:lvl7pPr lvl="6">
              <a:lnSpc>
                <a:spcPct val="115000"/>
              </a:lnSpc>
              <a:spcBef>
                <a:spcPts val="0"/>
              </a:spcBef>
              <a:spcAft>
                <a:spcPts val="0"/>
              </a:spcAft>
              <a:buNone/>
              <a:defRPr sz="1800">
                <a:solidFill>
                  <a:schemeClr val="accent3"/>
                </a:solidFill>
              </a:defRPr>
            </a:lvl7pPr>
            <a:lvl8pPr lvl="7">
              <a:lnSpc>
                <a:spcPct val="115000"/>
              </a:lnSpc>
              <a:spcBef>
                <a:spcPts val="0"/>
              </a:spcBef>
              <a:spcAft>
                <a:spcPts val="0"/>
              </a:spcAft>
              <a:buNone/>
              <a:defRPr sz="1800">
                <a:solidFill>
                  <a:schemeClr val="accent3"/>
                </a:solidFill>
              </a:defRPr>
            </a:lvl8pPr>
            <a:lvl9pPr lvl="8">
              <a:lnSpc>
                <a:spcPct val="115000"/>
              </a:lnSpc>
              <a:spcBef>
                <a:spcPts val="0"/>
              </a:spcBef>
              <a:spcAft>
                <a:spcPts val="0"/>
              </a:spcAft>
              <a:buNone/>
              <a:defRPr sz="1800">
                <a:solidFill>
                  <a:schemeClr val="accent3"/>
                </a:solidFill>
              </a:defRPr>
            </a:lvl9pPr>
          </a:lstStyle>
          <a:p>
            <a:endParaRPr/>
          </a:p>
        </p:txBody>
      </p:sp>
      <p:sp>
        <p:nvSpPr>
          <p:cNvPr id="639" name="Google Shape;639;p27"/>
          <p:cNvSpPr txBox="1">
            <a:spLocks noGrp="1"/>
          </p:cNvSpPr>
          <p:nvPr>
            <p:ph type="subTitle" idx="1"/>
          </p:nvPr>
        </p:nvSpPr>
        <p:spPr>
          <a:xfrm>
            <a:off x="2176499" y="319800"/>
            <a:ext cx="3904200" cy="520200"/>
          </a:xfrm>
          <a:prstGeom prst="rect">
            <a:avLst/>
          </a:prstGeom>
        </p:spPr>
        <p:txBody>
          <a:bodyPr spcFirstLastPara="1" wrap="square" lIns="91425" tIns="91425" rIns="91425" bIns="91425" anchor="t" anchorCtr="0">
            <a:noAutofit/>
          </a:bodyPr>
          <a:lstStyle>
            <a:lvl1pPr lvl="0">
              <a:spcBef>
                <a:spcPts val="0"/>
              </a:spcBef>
              <a:spcAft>
                <a:spcPts val="0"/>
              </a:spcAft>
              <a:buNone/>
              <a:defRPr sz="1000">
                <a:solidFill>
                  <a:schemeClr val="dk2"/>
                </a:solidFill>
              </a:defRPr>
            </a:lvl1pPr>
            <a:lvl2pPr lvl="1">
              <a:spcBef>
                <a:spcPts val="0"/>
              </a:spcBef>
              <a:spcAft>
                <a:spcPts val="0"/>
              </a:spcAft>
              <a:buClr>
                <a:schemeClr val="dk2"/>
              </a:buClr>
              <a:buSzPts val="1800"/>
              <a:buFont typeface="IBM Plex Sans"/>
              <a:buNone/>
              <a:defRPr sz="1800">
                <a:solidFill>
                  <a:schemeClr val="dk2"/>
                </a:solidFill>
                <a:latin typeface="IBM Plex Sans"/>
                <a:ea typeface="IBM Plex Sans"/>
                <a:cs typeface="IBM Plex Sans"/>
                <a:sym typeface="IBM Plex Sans"/>
              </a:defRPr>
            </a:lvl2pPr>
            <a:lvl3pPr lvl="2">
              <a:spcBef>
                <a:spcPts val="0"/>
              </a:spcBef>
              <a:spcAft>
                <a:spcPts val="0"/>
              </a:spcAft>
              <a:buClr>
                <a:schemeClr val="dk2"/>
              </a:buClr>
              <a:buSzPts val="1800"/>
              <a:buFont typeface="IBM Plex Sans"/>
              <a:buNone/>
              <a:defRPr sz="1800">
                <a:solidFill>
                  <a:schemeClr val="dk2"/>
                </a:solidFill>
                <a:latin typeface="IBM Plex Sans"/>
                <a:ea typeface="IBM Plex Sans"/>
                <a:cs typeface="IBM Plex Sans"/>
                <a:sym typeface="IBM Plex Sans"/>
              </a:defRPr>
            </a:lvl3pPr>
            <a:lvl4pPr lvl="3">
              <a:spcBef>
                <a:spcPts val="0"/>
              </a:spcBef>
              <a:spcAft>
                <a:spcPts val="0"/>
              </a:spcAft>
              <a:buClr>
                <a:schemeClr val="dk2"/>
              </a:buClr>
              <a:buSzPts val="1800"/>
              <a:buFont typeface="IBM Plex Sans"/>
              <a:buNone/>
              <a:defRPr sz="1800">
                <a:solidFill>
                  <a:schemeClr val="dk2"/>
                </a:solidFill>
                <a:latin typeface="IBM Plex Sans"/>
                <a:ea typeface="IBM Plex Sans"/>
                <a:cs typeface="IBM Plex Sans"/>
                <a:sym typeface="IBM Plex Sans"/>
              </a:defRPr>
            </a:lvl4pPr>
            <a:lvl5pPr lvl="4">
              <a:spcBef>
                <a:spcPts val="0"/>
              </a:spcBef>
              <a:spcAft>
                <a:spcPts val="0"/>
              </a:spcAft>
              <a:buClr>
                <a:schemeClr val="dk2"/>
              </a:buClr>
              <a:buSzPts val="1800"/>
              <a:buFont typeface="IBM Plex Sans"/>
              <a:buNone/>
              <a:defRPr sz="1800">
                <a:solidFill>
                  <a:schemeClr val="dk2"/>
                </a:solidFill>
                <a:latin typeface="IBM Plex Sans"/>
                <a:ea typeface="IBM Plex Sans"/>
                <a:cs typeface="IBM Plex Sans"/>
                <a:sym typeface="IBM Plex Sans"/>
              </a:defRPr>
            </a:lvl5pPr>
            <a:lvl6pPr lvl="5">
              <a:spcBef>
                <a:spcPts val="0"/>
              </a:spcBef>
              <a:spcAft>
                <a:spcPts val="0"/>
              </a:spcAft>
              <a:buClr>
                <a:schemeClr val="dk2"/>
              </a:buClr>
              <a:buSzPts val="1800"/>
              <a:buFont typeface="IBM Plex Sans"/>
              <a:buNone/>
              <a:defRPr sz="1800">
                <a:solidFill>
                  <a:schemeClr val="dk2"/>
                </a:solidFill>
                <a:latin typeface="IBM Plex Sans"/>
                <a:ea typeface="IBM Plex Sans"/>
                <a:cs typeface="IBM Plex Sans"/>
                <a:sym typeface="IBM Plex Sans"/>
              </a:defRPr>
            </a:lvl6pPr>
            <a:lvl7pPr lvl="6">
              <a:spcBef>
                <a:spcPts val="0"/>
              </a:spcBef>
              <a:spcAft>
                <a:spcPts val="0"/>
              </a:spcAft>
              <a:buClr>
                <a:schemeClr val="dk2"/>
              </a:buClr>
              <a:buSzPts val="1800"/>
              <a:buFont typeface="IBM Plex Sans"/>
              <a:buNone/>
              <a:defRPr sz="1800">
                <a:solidFill>
                  <a:schemeClr val="dk2"/>
                </a:solidFill>
                <a:latin typeface="IBM Plex Sans"/>
                <a:ea typeface="IBM Plex Sans"/>
                <a:cs typeface="IBM Plex Sans"/>
                <a:sym typeface="IBM Plex Sans"/>
              </a:defRPr>
            </a:lvl7pPr>
            <a:lvl8pPr lvl="7">
              <a:spcBef>
                <a:spcPts val="0"/>
              </a:spcBef>
              <a:spcAft>
                <a:spcPts val="0"/>
              </a:spcAft>
              <a:buClr>
                <a:schemeClr val="dk2"/>
              </a:buClr>
              <a:buSzPts val="1800"/>
              <a:buFont typeface="IBM Plex Sans"/>
              <a:buNone/>
              <a:defRPr sz="1800">
                <a:solidFill>
                  <a:schemeClr val="dk2"/>
                </a:solidFill>
                <a:latin typeface="IBM Plex Sans"/>
                <a:ea typeface="IBM Plex Sans"/>
                <a:cs typeface="IBM Plex Sans"/>
                <a:sym typeface="IBM Plex Sans"/>
              </a:defRPr>
            </a:lvl8pPr>
            <a:lvl9pPr lvl="8">
              <a:spcBef>
                <a:spcPts val="0"/>
              </a:spcBef>
              <a:spcAft>
                <a:spcPts val="0"/>
              </a:spcAft>
              <a:buClr>
                <a:schemeClr val="dk2"/>
              </a:buClr>
              <a:buSzPts val="1800"/>
              <a:buFont typeface="IBM Plex Sans"/>
              <a:buNone/>
              <a:defRPr sz="1800">
                <a:solidFill>
                  <a:schemeClr val="dk2"/>
                </a:solidFill>
                <a:latin typeface="IBM Plex Sans"/>
                <a:ea typeface="IBM Plex Sans"/>
                <a:cs typeface="IBM Plex Sans"/>
                <a:sym typeface="IBM Plex Sans"/>
              </a:defRPr>
            </a:lvl9pPr>
          </a:lstStyle>
          <a:p>
            <a:endParaRPr/>
          </a:p>
        </p:txBody>
      </p:sp>
      <p:sp>
        <p:nvSpPr>
          <p:cNvPr id="640" name="Google Shape;640;p27"/>
          <p:cNvSpPr txBox="1">
            <a:spLocks noGrp="1"/>
          </p:cNvSpPr>
          <p:nvPr>
            <p:ph type="subTitle" idx="2"/>
          </p:nvPr>
        </p:nvSpPr>
        <p:spPr>
          <a:xfrm>
            <a:off x="2942250" y="1877700"/>
            <a:ext cx="1564500" cy="452700"/>
          </a:xfrm>
          <a:prstGeom prst="rect">
            <a:avLst/>
          </a:prstGeom>
        </p:spPr>
        <p:txBody>
          <a:bodyPr spcFirstLastPara="1" wrap="square" lIns="91425" tIns="91425" rIns="91425" bIns="91425" anchor="t" anchorCtr="0">
            <a:noAutofit/>
          </a:bodyPr>
          <a:lstStyle>
            <a:lvl1pPr lvl="0">
              <a:spcBef>
                <a:spcPts val="0"/>
              </a:spcBef>
              <a:spcAft>
                <a:spcPts val="0"/>
              </a:spcAft>
              <a:buNone/>
              <a:defRPr sz="1200">
                <a:solidFill>
                  <a:schemeClr val="dk2"/>
                </a:solidFill>
                <a:latin typeface="IBM Plex Sans Medium"/>
                <a:ea typeface="IBM Plex Sans Medium"/>
                <a:cs typeface="IBM Plex Sans Medium"/>
                <a:sym typeface="IBM Plex Sans Medium"/>
              </a:defRPr>
            </a:lvl1pPr>
            <a:lvl2pPr lvl="1" algn="ctr">
              <a:spcBef>
                <a:spcPts val="0"/>
              </a:spcBef>
              <a:spcAft>
                <a:spcPts val="0"/>
              </a:spcAft>
              <a:buClr>
                <a:schemeClr val="dk2"/>
              </a:buClr>
              <a:buSzPts val="1600"/>
              <a:buFont typeface="IBM Plex Sans"/>
              <a:buNone/>
              <a:defRPr sz="1600">
                <a:solidFill>
                  <a:schemeClr val="dk2"/>
                </a:solidFill>
                <a:latin typeface="IBM Plex Sans"/>
                <a:ea typeface="IBM Plex Sans"/>
                <a:cs typeface="IBM Plex Sans"/>
                <a:sym typeface="IBM Plex Sans"/>
              </a:defRPr>
            </a:lvl2pPr>
            <a:lvl3pPr lvl="2" algn="ctr">
              <a:spcBef>
                <a:spcPts val="0"/>
              </a:spcBef>
              <a:spcAft>
                <a:spcPts val="0"/>
              </a:spcAft>
              <a:buClr>
                <a:schemeClr val="dk2"/>
              </a:buClr>
              <a:buSzPts val="1600"/>
              <a:buFont typeface="IBM Plex Sans"/>
              <a:buNone/>
              <a:defRPr sz="1600">
                <a:solidFill>
                  <a:schemeClr val="dk2"/>
                </a:solidFill>
                <a:latin typeface="IBM Plex Sans"/>
                <a:ea typeface="IBM Plex Sans"/>
                <a:cs typeface="IBM Plex Sans"/>
                <a:sym typeface="IBM Plex Sans"/>
              </a:defRPr>
            </a:lvl3pPr>
            <a:lvl4pPr lvl="3" algn="ctr">
              <a:spcBef>
                <a:spcPts val="0"/>
              </a:spcBef>
              <a:spcAft>
                <a:spcPts val="0"/>
              </a:spcAft>
              <a:buClr>
                <a:schemeClr val="dk2"/>
              </a:buClr>
              <a:buSzPts val="1600"/>
              <a:buFont typeface="IBM Plex Sans"/>
              <a:buNone/>
              <a:defRPr sz="1600">
                <a:solidFill>
                  <a:schemeClr val="dk2"/>
                </a:solidFill>
                <a:latin typeface="IBM Plex Sans"/>
                <a:ea typeface="IBM Plex Sans"/>
                <a:cs typeface="IBM Plex Sans"/>
                <a:sym typeface="IBM Plex Sans"/>
              </a:defRPr>
            </a:lvl4pPr>
            <a:lvl5pPr lvl="4" algn="ctr">
              <a:spcBef>
                <a:spcPts val="0"/>
              </a:spcBef>
              <a:spcAft>
                <a:spcPts val="0"/>
              </a:spcAft>
              <a:buClr>
                <a:schemeClr val="dk2"/>
              </a:buClr>
              <a:buSzPts val="1600"/>
              <a:buFont typeface="IBM Plex Sans"/>
              <a:buNone/>
              <a:defRPr sz="1600">
                <a:solidFill>
                  <a:schemeClr val="dk2"/>
                </a:solidFill>
                <a:latin typeface="IBM Plex Sans"/>
                <a:ea typeface="IBM Plex Sans"/>
                <a:cs typeface="IBM Plex Sans"/>
                <a:sym typeface="IBM Plex Sans"/>
              </a:defRPr>
            </a:lvl5pPr>
            <a:lvl6pPr lvl="5" algn="ctr">
              <a:spcBef>
                <a:spcPts val="0"/>
              </a:spcBef>
              <a:spcAft>
                <a:spcPts val="0"/>
              </a:spcAft>
              <a:buClr>
                <a:schemeClr val="dk2"/>
              </a:buClr>
              <a:buSzPts val="1600"/>
              <a:buFont typeface="IBM Plex Sans"/>
              <a:buNone/>
              <a:defRPr sz="1600">
                <a:solidFill>
                  <a:schemeClr val="dk2"/>
                </a:solidFill>
                <a:latin typeface="IBM Plex Sans"/>
                <a:ea typeface="IBM Plex Sans"/>
                <a:cs typeface="IBM Plex Sans"/>
                <a:sym typeface="IBM Plex Sans"/>
              </a:defRPr>
            </a:lvl6pPr>
            <a:lvl7pPr lvl="6" algn="ctr">
              <a:spcBef>
                <a:spcPts val="0"/>
              </a:spcBef>
              <a:spcAft>
                <a:spcPts val="0"/>
              </a:spcAft>
              <a:buClr>
                <a:schemeClr val="dk2"/>
              </a:buClr>
              <a:buSzPts val="1600"/>
              <a:buFont typeface="IBM Plex Sans"/>
              <a:buNone/>
              <a:defRPr sz="1600">
                <a:solidFill>
                  <a:schemeClr val="dk2"/>
                </a:solidFill>
                <a:latin typeface="IBM Plex Sans"/>
                <a:ea typeface="IBM Plex Sans"/>
                <a:cs typeface="IBM Plex Sans"/>
                <a:sym typeface="IBM Plex Sans"/>
              </a:defRPr>
            </a:lvl7pPr>
            <a:lvl8pPr lvl="7" algn="ctr">
              <a:spcBef>
                <a:spcPts val="0"/>
              </a:spcBef>
              <a:spcAft>
                <a:spcPts val="0"/>
              </a:spcAft>
              <a:buClr>
                <a:schemeClr val="dk2"/>
              </a:buClr>
              <a:buSzPts val="1600"/>
              <a:buFont typeface="IBM Plex Sans"/>
              <a:buNone/>
              <a:defRPr sz="1600">
                <a:solidFill>
                  <a:schemeClr val="dk2"/>
                </a:solidFill>
                <a:latin typeface="IBM Plex Sans"/>
                <a:ea typeface="IBM Plex Sans"/>
                <a:cs typeface="IBM Plex Sans"/>
                <a:sym typeface="IBM Plex Sans"/>
              </a:defRPr>
            </a:lvl8pPr>
            <a:lvl9pPr lvl="8" algn="ctr">
              <a:spcBef>
                <a:spcPts val="0"/>
              </a:spcBef>
              <a:spcAft>
                <a:spcPts val="0"/>
              </a:spcAft>
              <a:buClr>
                <a:schemeClr val="dk2"/>
              </a:buClr>
              <a:buSzPts val="1600"/>
              <a:buFont typeface="IBM Plex Sans"/>
              <a:buNone/>
              <a:defRPr sz="1600">
                <a:solidFill>
                  <a:schemeClr val="dk2"/>
                </a:solidFill>
                <a:latin typeface="IBM Plex Sans"/>
                <a:ea typeface="IBM Plex Sans"/>
                <a:cs typeface="IBM Plex Sans"/>
                <a:sym typeface="IBM Plex Sans"/>
              </a:defRPr>
            </a:lvl9pPr>
          </a:lstStyle>
          <a:p>
            <a:endParaRPr/>
          </a:p>
        </p:txBody>
      </p:sp>
      <p:sp>
        <p:nvSpPr>
          <p:cNvPr id="641" name="Google Shape;641;p27"/>
          <p:cNvSpPr txBox="1">
            <a:spLocks noGrp="1"/>
          </p:cNvSpPr>
          <p:nvPr>
            <p:ph type="subTitle" idx="3"/>
          </p:nvPr>
        </p:nvSpPr>
        <p:spPr>
          <a:xfrm>
            <a:off x="1078950" y="2330400"/>
            <a:ext cx="1564500" cy="1644900"/>
          </a:xfrm>
          <a:prstGeom prst="rect">
            <a:avLst/>
          </a:prstGeom>
        </p:spPr>
        <p:txBody>
          <a:bodyPr spcFirstLastPara="1" wrap="square" lIns="91425" tIns="91425" rIns="91425" bIns="91425" anchor="t" anchorCtr="0">
            <a:noAutofit/>
          </a:bodyPr>
          <a:lstStyle>
            <a:lvl1pPr lvl="0">
              <a:lnSpc>
                <a:spcPct val="115000"/>
              </a:lnSpc>
              <a:spcBef>
                <a:spcPts val="0"/>
              </a:spcBef>
              <a:spcAft>
                <a:spcPts val="0"/>
              </a:spcAft>
              <a:buNone/>
              <a:defRPr sz="1000">
                <a:solidFill>
                  <a:schemeClr val="dk2"/>
                </a:solidFill>
                <a:latin typeface="Sora ExtraLight"/>
                <a:ea typeface="Sora ExtraLight"/>
                <a:cs typeface="Sora ExtraLight"/>
                <a:sym typeface="Sora ExtraLight"/>
              </a:defRPr>
            </a:lvl1pPr>
            <a:lvl2pPr lvl="1" algn="ctr">
              <a:spcBef>
                <a:spcPts val="0"/>
              </a:spcBef>
              <a:spcAft>
                <a:spcPts val="0"/>
              </a:spcAft>
              <a:buClr>
                <a:schemeClr val="dk2"/>
              </a:buClr>
              <a:buSzPts val="1000"/>
              <a:buFont typeface="Sora"/>
              <a:buNone/>
              <a:defRPr sz="1000">
                <a:solidFill>
                  <a:schemeClr val="dk2"/>
                </a:solidFill>
                <a:latin typeface="Sora"/>
                <a:ea typeface="Sora"/>
                <a:cs typeface="Sora"/>
                <a:sym typeface="Sora"/>
              </a:defRPr>
            </a:lvl2pPr>
            <a:lvl3pPr lvl="2" algn="ctr">
              <a:spcBef>
                <a:spcPts val="0"/>
              </a:spcBef>
              <a:spcAft>
                <a:spcPts val="0"/>
              </a:spcAft>
              <a:buClr>
                <a:schemeClr val="dk2"/>
              </a:buClr>
              <a:buSzPts val="1000"/>
              <a:buFont typeface="Sora"/>
              <a:buNone/>
              <a:defRPr sz="1000">
                <a:solidFill>
                  <a:schemeClr val="dk2"/>
                </a:solidFill>
                <a:latin typeface="Sora"/>
                <a:ea typeface="Sora"/>
                <a:cs typeface="Sora"/>
                <a:sym typeface="Sora"/>
              </a:defRPr>
            </a:lvl3pPr>
            <a:lvl4pPr lvl="3" algn="ctr">
              <a:spcBef>
                <a:spcPts val="0"/>
              </a:spcBef>
              <a:spcAft>
                <a:spcPts val="0"/>
              </a:spcAft>
              <a:buClr>
                <a:schemeClr val="dk2"/>
              </a:buClr>
              <a:buSzPts val="1000"/>
              <a:buFont typeface="Sora"/>
              <a:buNone/>
              <a:defRPr sz="1000">
                <a:solidFill>
                  <a:schemeClr val="dk2"/>
                </a:solidFill>
                <a:latin typeface="Sora"/>
                <a:ea typeface="Sora"/>
                <a:cs typeface="Sora"/>
                <a:sym typeface="Sora"/>
              </a:defRPr>
            </a:lvl4pPr>
            <a:lvl5pPr lvl="4" algn="ctr">
              <a:spcBef>
                <a:spcPts val="0"/>
              </a:spcBef>
              <a:spcAft>
                <a:spcPts val="0"/>
              </a:spcAft>
              <a:buClr>
                <a:schemeClr val="dk2"/>
              </a:buClr>
              <a:buSzPts val="1000"/>
              <a:buFont typeface="Sora"/>
              <a:buNone/>
              <a:defRPr sz="1000">
                <a:solidFill>
                  <a:schemeClr val="dk2"/>
                </a:solidFill>
                <a:latin typeface="Sora"/>
                <a:ea typeface="Sora"/>
                <a:cs typeface="Sora"/>
                <a:sym typeface="Sora"/>
              </a:defRPr>
            </a:lvl5pPr>
            <a:lvl6pPr lvl="5" algn="ctr">
              <a:spcBef>
                <a:spcPts val="0"/>
              </a:spcBef>
              <a:spcAft>
                <a:spcPts val="0"/>
              </a:spcAft>
              <a:buClr>
                <a:schemeClr val="dk2"/>
              </a:buClr>
              <a:buSzPts val="1000"/>
              <a:buFont typeface="Sora"/>
              <a:buNone/>
              <a:defRPr sz="1000">
                <a:solidFill>
                  <a:schemeClr val="dk2"/>
                </a:solidFill>
                <a:latin typeface="Sora"/>
                <a:ea typeface="Sora"/>
                <a:cs typeface="Sora"/>
                <a:sym typeface="Sora"/>
              </a:defRPr>
            </a:lvl6pPr>
            <a:lvl7pPr lvl="6" algn="ctr">
              <a:spcBef>
                <a:spcPts val="0"/>
              </a:spcBef>
              <a:spcAft>
                <a:spcPts val="0"/>
              </a:spcAft>
              <a:buClr>
                <a:schemeClr val="dk2"/>
              </a:buClr>
              <a:buSzPts val="1000"/>
              <a:buFont typeface="Sora"/>
              <a:buNone/>
              <a:defRPr sz="1000">
                <a:solidFill>
                  <a:schemeClr val="dk2"/>
                </a:solidFill>
                <a:latin typeface="Sora"/>
                <a:ea typeface="Sora"/>
                <a:cs typeface="Sora"/>
                <a:sym typeface="Sora"/>
              </a:defRPr>
            </a:lvl7pPr>
            <a:lvl8pPr lvl="7" algn="ctr">
              <a:spcBef>
                <a:spcPts val="0"/>
              </a:spcBef>
              <a:spcAft>
                <a:spcPts val="0"/>
              </a:spcAft>
              <a:buClr>
                <a:schemeClr val="dk2"/>
              </a:buClr>
              <a:buSzPts val="1000"/>
              <a:buFont typeface="Sora"/>
              <a:buNone/>
              <a:defRPr sz="1000">
                <a:solidFill>
                  <a:schemeClr val="dk2"/>
                </a:solidFill>
                <a:latin typeface="Sora"/>
                <a:ea typeface="Sora"/>
                <a:cs typeface="Sora"/>
                <a:sym typeface="Sora"/>
              </a:defRPr>
            </a:lvl8pPr>
            <a:lvl9pPr lvl="8" algn="ctr">
              <a:spcBef>
                <a:spcPts val="0"/>
              </a:spcBef>
              <a:spcAft>
                <a:spcPts val="0"/>
              </a:spcAft>
              <a:buClr>
                <a:schemeClr val="dk2"/>
              </a:buClr>
              <a:buSzPts val="1000"/>
              <a:buFont typeface="Sora"/>
              <a:buNone/>
              <a:defRPr sz="1000">
                <a:solidFill>
                  <a:schemeClr val="dk2"/>
                </a:solidFill>
                <a:latin typeface="Sora"/>
                <a:ea typeface="Sora"/>
                <a:cs typeface="Sora"/>
                <a:sym typeface="Sora"/>
              </a:defRPr>
            </a:lvl9pPr>
          </a:lstStyle>
          <a:p>
            <a:endParaRPr/>
          </a:p>
        </p:txBody>
      </p:sp>
      <p:sp>
        <p:nvSpPr>
          <p:cNvPr id="642" name="Google Shape;642;p27"/>
          <p:cNvSpPr txBox="1">
            <a:spLocks noGrp="1"/>
          </p:cNvSpPr>
          <p:nvPr>
            <p:ph type="subTitle" idx="4"/>
          </p:nvPr>
        </p:nvSpPr>
        <p:spPr>
          <a:xfrm>
            <a:off x="4798644" y="1877700"/>
            <a:ext cx="1564500" cy="452700"/>
          </a:xfrm>
          <a:prstGeom prst="rect">
            <a:avLst/>
          </a:prstGeom>
        </p:spPr>
        <p:txBody>
          <a:bodyPr spcFirstLastPara="1" wrap="square" lIns="91425" tIns="91425" rIns="91425" bIns="91425" anchor="t" anchorCtr="0">
            <a:noAutofit/>
          </a:bodyPr>
          <a:lstStyle>
            <a:lvl1pPr lvl="0">
              <a:spcBef>
                <a:spcPts val="0"/>
              </a:spcBef>
              <a:spcAft>
                <a:spcPts val="0"/>
              </a:spcAft>
              <a:buNone/>
              <a:defRPr sz="1200">
                <a:solidFill>
                  <a:schemeClr val="dk2"/>
                </a:solidFill>
                <a:latin typeface="IBM Plex Sans Medium"/>
                <a:ea typeface="IBM Plex Sans Medium"/>
                <a:cs typeface="IBM Plex Sans Medium"/>
                <a:sym typeface="IBM Plex Sans Medium"/>
              </a:defRPr>
            </a:lvl1pPr>
            <a:lvl2pPr lvl="1" algn="ctr">
              <a:spcBef>
                <a:spcPts val="0"/>
              </a:spcBef>
              <a:spcAft>
                <a:spcPts val="0"/>
              </a:spcAft>
              <a:buClr>
                <a:schemeClr val="dk2"/>
              </a:buClr>
              <a:buSzPts val="1600"/>
              <a:buFont typeface="IBM Plex Sans"/>
              <a:buNone/>
              <a:defRPr sz="1600">
                <a:solidFill>
                  <a:schemeClr val="dk2"/>
                </a:solidFill>
                <a:latin typeface="IBM Plex Sans"/>
                <a:ea typeface="IBM Plex Sans"/>
                <a:cs typeface="IBM Plex Sans"/>
                <a:sym typeface="IBM Plex Sans"/>
              </a:defRPr>
            </a:lvl2pPr>
            <a:lvl3pPr lvl="2" algn="ctr">
              <a:spcBef>
                <a:spcPts val="0"/>
              </a:spcBef>
              <a:spcAft>
                <a:spcPts val="0"/>
              </a:spcAft>
              <a:buClr>
                <a:schemeClr val="dk2"/>
              </a:buClr>
              <a:buSzPts val="1600"/>
              <a:buFont typeface="IBM Plex Sans"/>
              <a:buNone/>
              <a:defRPr sz="1600">
                <a:solidFill>
                  <a:schemeClr val="dk2"/>
                </a:solidFill>
                <a:latin typeface="IBM Plex Sans"/>
                <a:ea typeface="IBM Plex Sans"/>
                <a:cs typeface="IBM Plex Sans"/>
                <a:sym typeface="IBM Plex Sans"/>
              </a:defRPr>
            </a:lvl3pPr>
            <a:lvl4pPr lvl="3" algn="ctr">
              <a:spcBef>
                <a:spcPts val="0"/>
              </a:spcBef>
              <a:spcAft>
                <a:spcPts val="0"/>
              </a:spcAft>
              <a:buClr>
                <a:schemeClr val="dk2"/>
              </a:buClr>
              <a:buSzPts val="1600"/>
              <a:buFont typeface="IBM Plex Sans"/>
              <a:buNone/>
              <a:defRPr sz="1600">
                <a:solidFill>
                  <a:schemeClr val="dk2"/>
                </a:solidFill>
                <a:latin typeface="IBM Plex Sans"/>
                <a:ea typeface="IBM Plex Sans"/>
                <a:cs typeface="IBM Plex Sans"/>
                <a:sym typeface="IBM Plex Sans"/>
              </a:defRPr>
            </a:lvl4pPr>
            <a:lvl5pPr lvl="4" algn="ctr">
              <a:spcBef>
                <a:spcPts val="0"/>
              </a:spcBef>
              <a:spcAft>
                <a:spcPts val="0"/>
              </a:spcAft>
              <a:buClr>
                <a:schemeClr val="dk2"/>
              </a:buClr>
              <a:buSzPts val="1600"/>
              <a:buFont typeface="IBM Plex Sans"/>
              <a:buNone/>
              <a:defRPr sz="1600">
                <a:solidFill>
                  <a:schemeClr val="dk2"/>
                </a:solidFill>
                <a:latin typeface="IBM Plex Sans"/>
                <a:ea typeface="IBM Plex Sans"/>
                <a:cs typeface="IBM Plex Sans"/>
                <a:sym typeface="IBM Plex Sans"/>
              </a:defRPr>
            </a:lvl5pPr>
            <a:lvl6pPr lvl="5" algn="ctr">
              <a:spcBef>
                <a:spcPts val="0"/>
              </a:spcBef>
              <a:spcAft>
                <a:spcPts val="0"/>
              </a:spcAft>
              <a:buClr>
                <a:schemeClr val="dk2"/>
              </a:buClr>
              <a:buSzPts val="1600"/>
              <a:buFont typeface="IBM Plex Sans"/>
              <a:buNone/>
              <a:defRPr sz="1600">
                <a:solidFill>
                  <a:schemeClr val="dk2"/>
                </a:solidFill>
                <a:latin typeface="IBM Plex Sans"/>
                <a:ea typeface="IBM Plex Sans"/>
                <a:cs typeface="IBM Plex Sans"/>
                <a:sym typeface="IBM Plex Sans"/>
              </a:defRPr>
            </a:lvl6pPr>
            <a:lvl7pPr lvl="6" algn="ctr">
              <a:spcBef>
                <a:spcPts val="0"/>
              </a:spcBef>
              <a:spcAft>
                <a:spcPts val="0"/>
              </a:spcAft>
              <a:buClr>
                <a:schemeClr val="dk2"/>
              </a:buClr>
              <a:buSzPts val="1600"/>
              <a:buFont typeface="IBM Plex Sans"/>
              <a:buNone/>
              <a:defRPr sz="1600">
                <a:solidFill>
                  <a:schemeClr val="dk2"/>
                </a:solidFill>
                <a:latin typeface="IBM Plex Sans"/>
                <a:ea typeface="IBM Plex Sans"/>
                <a:cs typeface="IBM Plex Sans"/>
                <a:sym typeface="IBM Plex Sans"/>
              </a:defRPr>
            </a:lvl7pPr>
            <a:lvl8pPr lvl="7" algn="ctr">
              <a:spcBef>
                <a:spcPts val="0"/>
              </a:spcBef>
              <a:spcAft>
                <a:spcPts val="0"/>
              </a:spcAft>
              <a:buClr>
                <a:schemeClr val="dk2"/>
              </a:buClr>
              <a:buSzPts val="1600"/>
              <a:buFont typeface="IBM Plex Sans"/>
              <a:buNone/>
              <a:defRPr sz="1600">
                <a:solidFill>
                  <a:schemeClr val="dk2"/>
                </a:solidFill>
                <a:latin typeface="IBM Plex Sans"/>
                <a:ea typeface="IBM Plex Sans"/>
                <a:cs typeface="IBM Plex Sans"/>
                <a:sym typeface="IBM Plex Sans"/>
              </a:defRPr>
            </a:lvl8pPr>
            <a:lvl9pPr lvl="8" algn="ctr">
              <a:spcBef>
                <a:spcPts val="0"/>
              </a:spcBef>
              <a:spcAft>
                <a:spcPts val="0"/>
              </a:spcAft>
              <a:buClr>
                <a:schemeClr val="dk2"/>
              </a:buClr>
              <a:buSzPts val="1600"/>
              <a:buFont typeface="IBM Plex Sans"/>
              <a:buNone/>
              <a:defRPr sz="1600">
                <a:solidFill>
                  <a:schemeClr val="dk2"/>
                </a:solidFill>
                <a:latin typeface="IBM Plex Sans"/>
                <a:ea typeface="IBM Plex Sans"/>
                <a:cs typeface="IBM Plex Sans"/>
                <a:sym typeface="IBM Plex Sans"/>
              </a:defRPr>
            </a:lvl9pPr>
          </a:lstStyle>
          <a:p>
            <a:endParaRPr/>
          </a:p>
        </p:txBody>
      </p:sp>
      <p:sp>
        <p:nvSpPr>
          <p:cNvPr id="643" name="Google Shape;643;p27"/>
          <p:cNvSpPr txBox="1">
            <a:spLocks noGrp="1"/>
          </p:cNvSpPr>
          <p:nvPr>
            <p:ph type="subTitle" idx="5"/>
          </p:nvPr>
        </p:nvSpPr>
        <p:spPr>
          <a:xfrm>
            <a:off x="2942257" y="2330400"/>
            <a:ext cx="1564500" cy="1644900"/>
          </a:xfrm>
          <a:prstGeom prst="rect">
            <a:avLst/>
          </a:prstGeom>
        </p:spPr>
        <p:txBody>
          <a:bodyPr spcFirstLastPara="1" wrap="square" lIns="91425" tIns="91425" rIns="91425" bIns="91425" anchor="t" anchorCtr="0">
            <a:noAutofit/>
          </a:bodyPr>
          <a:lstStyle>
            <a:lvl1pPr lvl="0">
              <a:lnSpc>
                <a:spcPct val="115000"/>
              </a:lnSpc>
              <a:spcBef>
                <a:spcPts val="0"/>
              </a:spcBef>
              <a:spcAft>
                <a:spcPts val="0"/>
              </a:spcAft>
              <a:buNone/>
              <a:defRPr sz="1000">
                <a:solidFill>
                  <a:schemeClr val="dk2"/>
                </a:solidFill>
                <a:latin typeface="Sora ExtraLight"/>
                <a:ea typeface="Sora ExtraLight"/>
                <a:cs typeface="Sora ExtraLight"/>
                <a:sym typeface="Sora ExtraLight"/>
              </a:defRPr>
            </a:lvl1pPr>
            <a:lvl2pPr lvl="1" algn="ctr">
              <a:spcBef>
                <a:spcPts val="0"/>
              </a:spcBef>
              <a:spcAft>
                <a:spcPts val="0"/>
              </a:spcAft>
              <a:buClr>
                <a:schemeClr val="dk2"/>
              </a:buClr>
              <a:buSzPts val="1000"/>
              <a:buFont typeface="Sora"/>
              <a:buNone/>
              <a:defRPr sz="1000">
                <a:solidFill>
                  <a:schemeClr val="dk2"/>
                </a:solidFill>
                <a:latin typeface="Sora"/>
                <a:ea typeface="Sora"/>
                <a:cs typeface="Sora"/>
                <a:sym typeface="Sora"/>
              </a:defRPr>
            </a:lvl2pPr>
            <a:lvl3pPr lvl="2" algn="ctr">
              <a:spcBef>
                <a:spcPts val="0"/>
              </a:spcBef>
              <a:spcAft>
                <a:spcPts val="0"/>
              </a:spcAft>
              <a:buClr>
                <a:schemeClr val="dk2"/>
              </a:buClr>
              <a:buSzPts val="1000"/>
              <a:buFont typeface="Sora"/>
              <a:buNone/>
              <a:defRPr sz="1000">
                <a:solidFill>
                  <a:schemeClr val="dk2"/>
                </a:solidFill>
                <a:latin typeface="Sora"/>
                <a:ea typeface="Sora"/>
                <a:cs typeface="Sora"/>
                <a:sym typeface="Sora"/>
              </a:defRPr>
            </a:lvl3pPr>
            <a:lvl4pPr lvl="3" algn="ctr">
              <a:spcBef>
                <a:spcPts val="0"/>
              </a:spcBef>
              <a:spcAft>
                <a:spcPts val="0"/>
              </a:spcAft>
              <a:buClr>
                <a:schemeClr val="dk2"/>
              </a:buClr>
              <a:buSzPts val="1000"/>
              <a:buFont typeface="Sora"/>
              <a:buNone/>
              <a:defRPr sz="1000">
                <a:solidFill>
                  <a:schemeClr val="dk2"/>
                </a:solidFill>
                <a:latin typeface="Sora"/>
                <a:ea typeface="Sora"/>
                <a:cs typeface="Sora"/>
                <a:sym typeface="Sora"/>
              </a:defRPr>
            </a:lvl4pPr>
            <a:lvl5pPr lvl="4" algn="ctr">
              <a:spcBef>
                <a:spcPts val="0"/>
              </a:spcBef>
              <a:spcAft>
                <a:spcPts val="0"/>
              </a:spcAft>
              <a:buClr>
                <a:schemeClr val="dk2"/>
              </a:buClr>
              <a:buSzPts val="1000"/>
              <a:buFont typeface="Sora"/>
              <a:buNone/>
              <a:defRPr sz="1000">
                <a:solidFill>
                  <a:schemeClr val="dk2"/>
                </a:solidFill>
                <a:latin typeface="Sora"/>
                <a:ea typeface="Sora"/>
                <a:cs typeface="Sora"/>
                <a:sym typeface="Sora"/>
              </a:defRPr>
            </a:lvl5pPr>
            <a:lvl6pPr lvl="5" algn="ctr">
              <a:spcBef>
                <a:spcPts val="0"/>
              </a:spcBef>
              <a:spcAft>
                <a:spcPts val="0"/>
              </a:spcAft>
              <a:buClr>
                <a:schemeClr val="dk2"/>
              </a:buClr>
              <a:buSzPts val="1000"/>
              <a:buFont typeface="Sora"/>
              <a:buNone/>
              <a:defRPr sz="1000">
                <a:solidFill>
                  <a:schemeClr val="dk2"/>
                </a:solidFill>
                <a:latin typeface="Sora"/>
                <a:ea typeface="Sora"/>
                <a:cs typeface="Sora"/>
                <a:sym typeface="Sora"/>
              </a:defRPr>
            </a:lvl6pPr>
            <a:lvl7pPr lvl="6" algn="ctr">
              <a:spcBef>
                <a:spcPts val="0"/>
              </a:spcBef>
              <a:spcAft>
                <a:spcPts val="0"/>
              </a:spcAft>
              <a:buClr>
                <a:schemeClr val="dk2"/>
              </a:buClr>
              <a:buSzPts val="1000"/>
              <a:buFont typeface="Sora"/>
              <a:buNone/>
              <a:defRPr sz="1000">
                <a:solidFill>
                  <a:schemeClr val="dk2"/>
                </a:solidFill>
                <a:latin typeface="Sora"/>
                <a:ea typeface="Sora"/>
                <a:cs typeface="Sora"/>
                <a:sym typeface="Sora"/>
              </a:defRPr>
            </a:lvl7pPr>
            <a:lvl8pPr lvl="7" algn="ctr">
              <a:spcBef>
                <a:spcPts val="0"/>
              </a:spcBef>
              <a:spcAft>
                <a:spcPts val="0"/>
              </a:spcAft>
              <a:buClr>
                <a:schemeClr val="dk2"/>
              </a:buClr>
              <a:buSzPts val="1000"/>
              <a:buFont typeface="Sora"/>
              <a:buNone/>
              <a:defRPr sz="1000">
                <a:solidFill>
                  <a:schemeClr val="dk2"/>
                </a:solidFill>
                <a:latin typeface="Sora"/>
                <a:ea typeface="Sora"/>
                <a:cs typeface="Sora"/>
                <a:sym typeface="Sora"/>
              </a:defRPr>
            </a:lvl8pPr>
            <a:lvl9pPr lvl="8" algn="ctr">
              <a:spcBef>
                <a:spcPts val="0"/>
              </a:spcBef>
              <a:spcAft>
                <a:spcPts val="0"/>
              </a:spcAft>
              <a:buClr>
                <a:schemeClr val="dk2"/>
              </a:buClr>
              <a:buSzPts val="1000"/>
              <a:buFont typeface="Sora"/>
              <a:buNone/>
              <a:defRPr sz="1000">
                <a:solidFill>
                  <a:schemeClr val="dk2"/>
                </a:solidFill>
                <a:latin typeface="Sora"/>
                <a:ea typeface="Sora"/>
                <a:cs typeface="Sora"/>
                <a:sym typeface="Sora"/>
              </a:defRPr>
            </a:lvl9pPr>
          </a:lstStyle>
          <a:p>
            <a:endParaRPr/>
          </a:p>
        </p:txBody>
      </p:sp>
      <p:sp>
        <p:nvSpPr>
          <p:cNvPr id="644" name="Google Shape;644;p27"/>
          <p:cNvSpPr txBox="1">
            <a:spLocks noGrp="1"/>
          </p:cNvSpPr>
          <p:nvPr>
            <p:ph type="subTitle" idx="6"/>
          </p:nvPr>
        </p:nvSpPr>
        <p:spPr>
          <a:xfrm>
            <a:off x="6671581" y="1877700"/>
            <a:ext cx="1564500" cy="452700"/>
          </a:xfrm>
          <a:prstGeom prst="rect">
            <a:avLst/>
          </a:prstGeom>
        </p:spPr>
        <p:txBody>
          <a:bodyPr spcFirstLastPara="1" wrap="square" lIns="91425" tIns="91425" rIns="91425" bIns="91425" anchor="t" anchorCtr="0">
            <a:noAutofit/>
          </a:bodyPr>
          <a:lstStyle>
            <a:lvl1pPr lvl="0">
              <a:spcBef>
                <a:spcPts val="0"/>
              </a:spcBef>
              <a:spcAft>
                <a:spcPts val="0"/>
              </a:spcAft>
              <a:buNone/>
              <a:defRPr sz="1200">
                <a:solidFill>
                  <a:schemeClr val="dk2"/>
                </a:solidFill>
                <a:latin typeface="IBM Plex Sans Medium"/>
                <a:ea typeface="IBM Plex Sans Medium"/>
                <a:cs typeface="IBM Plex Sans Medium"/>
                <a:sym typeface="IBM Plex Sans Medium"/>
              </a:defRPr>
            </a:lvl1pPr>
            <a:lvl2pPr lvl="1" algn="ctr">
              <a:spcBef>
                <a:spcPts val="0"/>
              </a:spcBef>
              <a:spcAft>
                <a:spcPts val="0"/>
              </a:spcAft>
              <a:buClr>
                <a:schemeClr val="dk2"/>
              </a:buClr>
              <a:buSzPts val="1600"/>
              <a:buFont typeface="IBM Plex Sans"/>
              <a:buNone/>
              <a:defRPr sz="1600">
                <a:solidFill>
                  <a:schemeClr val="dk2"/>
                </a:solidFill>
                <a:latin typeface="IBM Plex Sans"/>
                <a:ea typeface="IBM Plex Sans"/>
                <a:cs typeface="IBM Plex Sans"/>
                <a:sym typeface="IBM Plex Sans"/>
              </a:defRPr>
            </a:lvl2pPr>
            <a:lvl3pPr lvl="2" algn="ctr">
              <a:spcBef>
                <a:spcPts val="0"/>
              </a:spcBef>
              <a:spcAft>
                <a:spcPts val="0"/>
              </a:spcAft>
              <a:buClr>
                <a:schemeClr val="dk2"/>
              </a:buClr>
              <a:buSzPts val="1600"/>
              <a:buFont typeface="IBM Plex Sans"/>
              <a:buNone/>
              <a:defRPr sz="1600">
                <a:solidFill>
                  <a:schemeClr val="dk2"/>
                </a:solidFill>
                <a:latin typeface="IBM Plex Sans"/>
                <a:ea typeface="IBM Plex Sans"/>
                <a:cs typeface="IBM Plex Sans"/>
                <a:sym typeface="IBM Plex Sans"/>
              </a:defRPr>
            </a:lvl3pPr>
            <a:lvl4pPr lvl="3" algn="ctr">
              <a:spcBef>
                <a:spcPts val="0"/>
              </a:spcBef>
              <a:spcAft>
                <a:spcPts val="0"/>
              </a:spcAft>
              <a:buClr>
                <a:schemeClr val="dk2"/>
              </a:buClr>
              <a:buSzPts val="1600"/>
              <a:buFont typeface="IBM Plex Sans"/>
              <a:buNone/>
              <a:defRPr sz="1600">
                <a:solidFill>
                  <a:schemeClr val="dk2"/>
                </a:solidFill>
                <a:latin typeface="IBM Plex Sans"/>
                <a:ea typeface="IBM Plex Sans"/>
                <a:cs typeface="IBM Plex Sans"/>
                <a:sym typeface="IBM Plex Sans"/>
              </a:defRPr>
            </a:lvl4pPr>
            <a:lvl5pPr lvl="4" algn="ctr">
              <a:spcBef>
                <a:spcPts val="0"/>
              </a:spcBef>
              <a:spcAft>
                <a:spcPts val="0"/>
              </a:spcAft>
              <a:buClr>
                <a:schemeClr val="dk2"/>
              </a:buClr>
              <a:buSzPts val="1600"/>
              <a:buFont typeface="IBM Plex Sans"/>
              <a:buNone/>
              <a:defRPr sz="1600">
                <a:solidFill>
                  <a:schemeClr val="dk2"/>
                </a:solidFill>
                <a:latin typeface="IBM Plex Sans"/>
                <a:ea typeface="IBM Plex Sans"/>
                <a:cs typeface="IBM Plex Sans"/>
                <a:sym typeface="IBM Plex Sans"/>
              </a:defRPr>
            </a:lvl5pPr>
            <a:lvl6pPr lvl="5" algn="ctr">
              <a:spcBef>
                <a:spcPts val="0"/>
              </a:spcBef>
              <a:spcAft>
                <a:spcPts val="0"/>
              </a:spcAft>
              <a:buClr>
                <a:schemeClr val="dk2"/>
              </a:buClr>
              <a:buSzPts val="1600"/>
              <a:buFont typeface="IBM Plex Sans"/>
              <a:buNone/>
              <a:defRPr sz="1600">
                <a:solidFill>
                  <a:schemeClr val="dk2"/>
                </a:solidFill>
                <a:latin typeface="IBM Plex Sans"/>
                <a:ea typeface="IBM Plex Sans"/>
                <a:cs typeface="IBM Plex Sans"/>
                <a:sym typeface="IBM Plex Sans"/>
              </a:defRPr>
            </a:lvl6pPr>
            <a:lvl7pPr lvl="6" algn="ctr">
              <a:spcBef>
                <a:spcPts val="0"/>
              </a:spcBef>
              <a:spcAft>
                <a:spcPts val="0"/>
              </a:spcAft>
              <a:buClr>
                <a:schemeClr val="dk2"/>
              </a:buClr>
              <a:buSzPts val="1600"/>
              <a:buFont typeface="IBM Plex Sans"/>
              <a:buNone/>
              <a:defRPr sz="1600">
                <a:solidFill>
                  <a:schemeClr val="dk2"/>
                </a:solidFill>
                <a:latin typeface="IBM Plex Sans"/>
                <a:ea typeface="IBM Plex Sans"/>
                <a:cs typeface="IBM Plex Sans"/>
                <a:sym typeface="IBM Plex Sans"/>
              </a:defRPr>
            </a:lvl7pPr>
            <a:lvl8pPr lvl="7" algn="ctr">
              <a:spcBef>
                <a:spcPts val="0"/>
              </a:spcBef>
              <a:spcAft>
                <a:spcPts val="0"/>
              </a:spcAft>
              <a:buClr>
                <a:schemeClr val="dk2"/>
              </a:buClr>
              <a:buSzPts val="1600"/>
              <a:buFont typeface="IBM Plex Sans"/>
              <a:buNone/>
              <a:defRPr sz="1600">
                <a:solidFill>
                  <a:schemeClr val="dk2"/>
                </a:solidFill>
                <a:latin typeface="IBM Plex Sans"/>
                <a:ea typeface="IBM Plex Sans"/>
                <a:cs typeface="IBM Plex Sans"/>
                <a:sym typeface="IBM Plex Sans"/>
              </a:defRPr>
            </a:lvl8pPr>
            <a:lvl9pPr lvl="8" algn="ctr">
              <a:spcBef>
                <a:spcPts val="0"/>
              </a:spcBef>
              <a:spcAft>
                <a:spcPts val="0"/>
              </a:spcAft>
              <a:buClr>
                <a:schemeClr val="dk2"/>
              </a:buClr>
              <a:buSzPts val="1600"/>
              <a:buFont typeface="IBM Plex Sans"/>
              <a:buNone/>
              <a:defRPr sz="1600">
                <a:solidFill>
                  <a:schemeClr val="dk2"/>
                </a:solidFill>
                <a:latin typeface="IBM Plex Sans"/>
                <a:ea typeface="IBM Plex Sans"/>
                <a:cs typeface="IBM Plex Sans"/>
                <a:sym typeface="IBM Plex Sans"/>
              </a:defRPr>
            </a:lvl9pPr>
          </a:lstStyle>
          <a:p>
            <a:endParaRPr/>
          </a:p>
        </p:txBody>
      </p:sp>
      <p:sp>
        <p:nvSpPr>
          <p:cNvPr id="645" name="Google Shape;645;p27"/>
          <p:cNvSpPr txBox="1">
            <a:spLocks noGrp="1"/>
          </p:cNvSpPr>
          <p:nvPr>
            <p:ph type="subTitle" idx="7"/>
          </p:nvPr>
        </p:nvSpPr>
        <p:spPr>
          <a:xfrm>
            <a:off x="4798647" y="2330400"/>
            <a:ext cx="1564500" cy="1644900"/>
          </a:xfrm>
          <a:prstGeom prst="rect">
            <a:avLst/>
          </a:prstGeom>
        </p:spPr>
        <p:txBody>
          <a:bodyPr spcFirstLastPara="1" wrap="square" lIns="91425" tIns="91425" rIns="91425" bIns="91425" anchor="t" anchorCtr="0">
            <a:noAutofit/>
          </a:bodyPr>
          <a:lstStyle>
            <a:lvl1pPr lvl="0">
              <a:lnSpc>
                <a:spcPct val="115000"/>
              </a:lnSpc>
              <a:spcBef>
                <a:spcPts val="0"/>
              </a:spcBef>
              <a:spcAft>
                <a:spcPts val="0"/>
              </a:spcAft>
              <a:buNone/>
              <a:defRPr sz="1000">
                <a:solidFill>
                  <a:schemeClr val="dk2"/>
                </a:solidFill>
                <a:latin typeface="Sora ExtraLight"/>
                <a:ea typeface="Sora ExtraLight"/>
                <a:cs typeface="Sora ExtraLight"/>
                <a:sym typeface="Sora ExtraLight"/>
              </a:defRPr>
            </a:lvl1pPr>
            <a:lvl2pPr lvl="1" algn="ctr">
              <a:spcBef>
                <a:spcPts val="0"/>
              </a:spcBef>
              <a:spcAft>
                <a:spcPts val="0"/>
              </a:spcAft>
              <a:buClr>
                <a:schemeClr val="dk2"/>
              </a:buClr>
              <a:buSzPts val="1000"/>
              <a:buFont typeface="Sora"/>
              <a:buNone/>
              <a:defRPr sz="1000">
                <a:solidFill>
                  <a:schemeClr val="dk2"/>
                </a:solidFill>
                <a:latin typeface="Sora"/>
                <a:ea typeface="Sora"/>
                <a:cs typeface="Sora"/>
                <a:sym typeface="Sora"/>
              </a:defRPr>
            </a:lvl2pPr>
            <a:lvl3pPr lvl="2" algn="ctr">
              <a:spcBef>
                <a:spcPts val="0"/>
              </a:spcBef>
              <a:spcAft>
                <a:spcPts val="0"/>
              </a:spcAft>
              <a:buClr>
                <a:schemeClr val="dk2"/>
              </a:buClr>
              <a:buSzPts val="1000"/>
              <a:buFont typeface="Sora"/>
              <a:buNone/>
              <a:defRPr sz="1000">
                <a:solidFill>
                  <a:schemeClr val="dk2"/>
                </a:solidFill>
                <a:latin typeface="Sora"/>
                <a:ea typeface="Sora"/>
                <a:cs typeface="Sora"/>
                <a:sym typeface="Sora"/>
              </a:defRPr>
            </a:lvl3pPr>
            <a:lvl4pPr lvl="3" algn="ctr">
              <a:spcBef>
                <a:spcPts val="0"/>
              </a:spcBef>
              <a:spcAft>
                <a:spcPts val="0"/>
              </a:spcAft>
              <a:buClr>
                <a:schemeClr val="dk2"/>
              </a:buClr>
              <a:buSzPts val="1000"/>
              <a:buFont typeface="Sora"/>
              <a:buNone/>
              <a:defRPr sz="1000">
                <a:solidFill>
                  <a:schemeClr val="dk2"/>
                </a:solidFill>
                <a:latin typeface="Sora"/>
                <a:ea typeface="Sora"/>
                <a:cs typeface="Sora"/>
                <a:sym typeface="Sora"/>
              </a:defRPr>
            </a:lvl4pPr>
            <a:lvl5pPr lvl="4" algn="ctr">
              <a:spcBef>
                <a:spcPts val="0"/>
              </a:spcBef>
              <a:spcAft>
                <a:spcPts val="0"/>
              </a:spcAft>
              <a:buClr>
                <a:schemeClr val="dk2"/>
              </a:buClr>
              <a:buSzPts val="1000"/>
              <a:buFont typeface="Sora"/>
              <a:buNone/>
              <a:defRPr sz="1000">
                <a:solidFill>
                  <a:schemeClr val="dk2"/>
                </a:solidFill>
                <a:latin typeface="Sora"/>
                <a:ea typeface="Sora"/>
                <a:cs typeface="Sora"/>
                <a:sym typeface="Sora"/>
              </a:defRPr>
            </a:lvl5pPr>
            <a:lvl6pPr lvl="5" algn="ctr">
              <a:spcBef>
                <a:spcPts val="0"/>
              </a:spcBef>
              <a:spcAft>
                <a:spcPts val="0"/>
              </a:spcAft>
              <a:buClr>
                <a:schemeClr val="dk2"/>
              </a:buClr>
              <a:buSzPts val="1000"/>
              <a:buFont typeface="Sora"/>
              <a:buNone/>
              <a:defRPr sz="1000">
                <a:solidFill>
                  <a:schemeClr val="dk2"/>
                </a:solidFill>
                <a:latin typeface="Sora"/>
                <a:ea typeface="Sora"/>
                <a:cs typeface="Sora"/>
                <a:sym typeface="Sora"/>
              </a:defRPr>
            </a:lvl6pPr>
            <a:lvl7pPr lvl="6" algn="ctr">
              <a:spcBef>
                <a:spcPts val="0"/>
              </a:spcBef>
              <a:spcAft>
                <a:spcPts val="0"/>
              </a:spcAft>
              <a:buClr>
                <a:schemeClr val="dk2"/>
              </a:buClr>
              <a:buSzPts val="1000"/>
              <a:buFont typeface="Sora"/>
              <a:buNone/>
              <a:defRPr sz="1000">
                <a:solidFill>
                  <a:schemeClr val="dk2"/>
                </a:solidFill>
                <a:latin typeface="Sora"/>
                <a:ea typeface="Sora"/>
                <a:cs typeface="Sora"/>
                <a:sym typeface="Sora"/>
              </a:defRPr>
            </a:lvl7pPr>
            <a:lvl8pPr lvl="7" algn="ctr">
              <a:spcBef>
                <a:spcPts val="0"/>
              </a:spcBef>
              <a:spcAft>
                <a:spcPts val="0"/>
              </a:spcAft>
              <a:buClr>
                <a:schemeClr val="dk2"/>
              </a:buClr>
              <a:buSzPts val="1000"/>
              <a:buFont typeface="Sora"/>
              <a:buNone/>
              <a:defRPr sz="1000">
                <a:solidFill>
                  <a:schemeClr val="dk2"/>
                </a:solidFill>
                <a:latin typeface="Sora"/>
                <a:ea typeface="Sora"/>
                <a:cs typeface="Sora"/>
                <a:sym typeface="Sora"/>
              </a:defRPr>
            </a:lvl8pPr>
            <a:lvl9pPr lvl="8" algn="ctr">
              <a:spcBef>
                <a:spcPts val="0"/>
              </a:spcBef>
              <a:spcAft>
                <a:spcPts val="0"/>
              </a:spcAft>
              <a:buClr>
                <a:schemeClr val="dk2"/>
              </a:buClr>
              <a:buSzPts val="1000"/>
              <a:buFont typeface="Sora"/>
              <a:buNone/>
              <a:defRPr sz="1000">
                <a:solidFill>
                  <a:schemeClr val="dk2"/>
                </a:solidFill>
                <a:latin typeface="Sora"/>
                <a:ea typeface="Sora"/>
                <a:cs typeface="Sora"/>
                <a:sym typeface="Sora"/>
              </a:defRPr>
            </a:lvl9pPr>
          </a:lstStyle>
          <a:p>
            <a:endParaRPr/>
          </a:p>
        </p:txBody>
      </p:sp>
      <p:grpSp>
        <p:nvGrpSpPr>
          <p:cNvPr id="646" name="Google Shape;646;p27"/>
          <p:cNvGrpSpPr/>
          <p:nvPr/>
        </p:nvGrpSpPr>
        <p:grpSpPr>
          <a:xfrm rot="5400000">
            <a:off x="7381575" y="-838700"/>
            <a:ext cx="930250" cy="2591775"/>
            <a:chOff x="0" y="508250"/>
            <a:chExt cx="930250" cy="2591775"/>
          </a:xfrm>
        </p:grpSpPr>
        <p:grpSp>
          <p:nvGrpSpPr>
            <p:cNvPr id="647" name="Google Shape;647;p27"/>
            <p:cNvGrpSpPr/>
            <p:nvPr/>
          </p:nvGrpSpPr>
          <p:grpSpPr>
            <a:xfrm>
              <a:off x="0" y="877050"/>
              <a:ext cx="930250" cy="2222975"/>
              <a:chOff x="1233650" y="2421900"/>
              <a:chExt cx="930250" cy="2222975"/>
            </a:xfrm>
          </p:grpSpPr>
          <p:grpSp>
            <p:nvGrpSpPr>
              <p:cNvPr id="648" name="Google Shape;648;p27"/>
              <p:cNvGrpSpPr/>
              <p:nvPr/>
            </p:nvGrpSpPr>
            <p:grpSpPr>
              <a:xfrm>
                <a:off x="1233650" y="2793625"/>
                <a:ext cx="930250" cy="1851250"/>
                <a:chOff x="1381975" y="3249175"/>
                <a:chExt cx="930250" cy="1851250"/>
              </a:xfrm>
            </p:grpSpPr>
            <p:grpSp>
              <p:nvGrpSpPr>
                <p:cNvPr id="649" name="Google Shape;649;p27"/>
                <p:cNvGrpSpPr/>
                <p:nvPr/>
              </p:nvGrpSpPr>
              <p:grpSpPr>
                <a:xfrm>
                  <a:off x="1571825" y="3249175"/>
                  <a:ext cx="740400" cy="370200"/>
                  <a:chOff x="1571825" y="3249175"/>
                  <a:chExt cx="740400" cy="370200"/>
                </a:xfrm>
              </p:grpSpPr>
              <p:sp>
                <p:nvSpPr>
                  <p:cNvPr id="650" name="Google Shape;650;p27"/>
                  <p:cNvSpPr/>
                  <p:nvPr/>
                </p:nvSpPr>
                <p:spPr>
                  <a:xfrm>
                    <a:off x="1571825" y="3249175"/>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651" name="Google Shape;651;p27"/>
                  <p:cNvSpPr/>
                  <p:nvPr/>
                </p:nvSpPr>
                <p:spPr>
                  <a:xfrm>
                    <a:off x="1942025" y="3249175"/>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grpSp>
            <p:sp>
              <p:nvSpPr>
                <p:cNvPr id="652" name="Google Shape;652;p27"/>
                <p:cNvSpPr/>
                <p:nvPr/>
              </p:nvSpPr>
              <p:spPr>
                <a:xfrm>
                  <a:off x="1381975" y="3619500"/>
                  <a:ext cx="1899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grpSp>
              <p:nvGrpSpPr>
                <p:cNvPr id="653" name="Google Shape;653;p27"/>
                <p:cNvGrpSpPr/>
                <p:nvPr/>
              </p:nvGrpSpPr>
              <p:grpSpPr>
                <a:xfrm>
                  <a:off x="1381975" y="3989700"/>
                  <a:ext cx="560050" cy="1110725"/>
                  <a:chOff x="1381975" y="3249175"/>
                  <a:chExt cx="560050" cy="1110725"/>
                </a:xfrm>
              </p:grpSpPr>
              <p:sp>
                <p:nvSpPr>
                  <p:cNvPr id="654" name="Google Shape;654;p27"/>
                  <p:cNvSpPr/>
                  <p:nvPr/>
                </p:nvSpPr>
                <p:spPr>
                  <a:xfrm>
                    <a:off x="1381975" y="3249175"/>
                    <a:ext cx="1899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655" name="Google Shape;655;p27"/>
                  <p:cNvSpPr/>
                  <p:nvPr/>
                </p:nvSpPr>
                <p:spPr>
                  <a:xfrm>
                    <a:off x="1571825" y="3249175"/>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656" name="Google Shape;656;p27"/>
                  <p:cNvSpPr/>
                  <p:nvPr/>
                </p:nvSpPr>
                <p:spPr>
                  <a:xfrm>
                    <a:off x="1381975" y="3989700"/>
                    <a:ext cx="1899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grpSp>
            <p:grpSp>
              <p:nvGrpSpPr>
                <p:cNvPr id="657" name="Google Shape;657;p27"/>
                <p:cNvGrpSpPr/>
                <p:nvPr/>
              </p:nvGrpSpPr>
              <p:grpSpPr>
                <a:xfrm>
                  <a:off x="1381975" y="4360025"/>
                  <a:ext cx="560050" cy="370200"/>
                  <a:chOff x="1381975" y="3249175"/>
                  <a:chExt cx="560050" cy="370200"/>
                </a:xfrm>
              </p:grpSpPr>
              <p:sp>
                <p:nvSpPr>
                  <p:cNvPr id="658" name="Google Shape;658;p27"/>
                  <p:cNvSpPr/>
                  <p:nvPr/>
                </p:nvSpPr>
                <p:spPr>
                  <a:xfrm>
                    <a:off x="1381975" y="3249175"/>
                    <a:ext cx="1899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659" name="Google Shape;659;p27"/>
                  <p:cNvSpPr/>
                  <p:nvPr/>
                </p:nvSpPr>
                <p:spPr>
                  <a:xfrm>
                    <a:off x="1571825" y="3249175"/>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grpSp>
          </p:grpSp>
          <p:sp>
            <p:nvSpPr>
              <p:cNvPr id="660" name="Google Shape;660;p27"/>
              <p:cNvSpPr/>
              <p:nvPr/>
            </p:nvSpPr>
            <p:spPr>
              <a:xfrm>
                <a:off x="1793700" y="2421900"/>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grpSp>
        <p:sp>
          <p:nvSpPr>
            <p:cNvPr id="661" name="Google Shape;661;p27"/>
            <p:cNvSpPr/>
            <p:nvPr/>
          </p:nvSpPr>
          <p:spPr>
            <a:xfrm>
              <a:off x="189850" y="508250"/>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grpSp>
      <p:sp>
        <p:nvSpPr>
          <p:cNvPr id="662" name="Google Shape;662;p27"/>
          <p:cNvSpPr txBox="1">
            <a:spLocks noGrp="1"/>
          </p:cNvSpPr>
          <p:nvPr>
            <p:ph type="subTitle" idx="8"/>
          </p:nvPr>
        </p:nvSpPr>
        <p:spPr>
          <a:xfrm>
            <a:off x="6671579" y="2330400"/>
            <a:ext cx="1564500" cy="1644900"/>
          </a:xfrm>
          <a:prstGeom prst="rect">
            <a:avLst/>
          </a:prstGeom>
        </p:spPr>
        <p:txBody>
          <a:bodyPr spcFirstLastPara="1" wrap="square" lIns="91425" tIns="91425" rIns="91425" bIns="91425" anchor="t" anchorCtr="0">
            <a:noAutofit/>
          </a:bodyPr>
          <a:lstStyle>
            <a:lvl1pPr lvl="0">
              <a:lnSpc>
                <a:spcPct val="115000"/>
              </a:lnSpc>
              <a:spcBef>
                <a:spcPts val="0"/>
              </a:spcBef>
              <a:spcAft>
                <a:spcPts val="0"/>
              </a:spcAft>
              <a:buNone/>
              <a:defRPr sz="1000">
                <a:solidFill>
                  <a:schemeClr val="dk2"/>
                </a:solidFill>
                <a:latin typeface="Sora ExtraLight"/>
                <a:ea typeface="Sora ExtraLight"/>
                <a:cs typeface="Sora ExtraLight"/>
                <a:sym typeface="Sora ExtraLight"/>
              </a:defRPr>
            </a:lvl1pPr>
            <a:lvl2pPr lvl="1" algn="ctr">
              <a:spcBef>
                <a:spcPts val="0"/>
              </a:spcBef>
              <a:spcAft>
                <a:spcPts val="0"/>
              </a:spcAft>
              <a:buClr>
                <a:schemeClr val="dk2"/>
              </a:buClr>
              <a:buSzPts val="1000"/>
              <a:buFont typeface="Sora"/>
              <a:buNone/>
              <a:defRPr sz="1000">
                <a:solidFill>
                  <a:schemeClr val="dk2"/>
                </a:solidFill>
                <a:latin typeface="Sora"/>
                <a:ea typeface="Sora"/>
                <a:cs typeface="Sora"/>
                <a:sym typeface="Sora"/>
              </a:defRPr>
            </a:lvl2pPr>
            <a:lvl3pPr lvl="2" algn="ctr">
              <a:spcBef>
                <a:spcPts val="0"/>
              </a:spcBef>
              <a:spcAft>
                <a:spcPts val="0"/>
              </a:spcAft>
              <a:buClr>
                <a:schemeClr val="dk2"/>
              </a:buClr>
              <a:buSzPts val="1000"/>
              <a:buFont typeface="Sora"/>
              <a:buNone/>
              <a:defRPr sz="1000">
                <a:solidFill>
                  <a:schemeClr val="dk2"/>
                </a:solidFill>
                <a:latin typeface="Sora"/>
                <a:ea typeface="Sora"/>
                <a:cs typeface="Sora"/>
                <a:sym typeface="Sora"/>
              </a:defRPr>
            </a:lvl3pPr>
            <a:lvl4pPr lvl="3" algn="ctr">
              <a:spcBef>
                <a:spcPts val="0"/>
              </a:spcBef>
              <a:spcAft>
                <a:spcPts val="0"/>
              </a:spcAft>
              <a:buClr>
                <a:schemeClr val="dk2"/>
              </a:buClr>
              <a:buSzPts val="1000"/>
              <a:buFont typeface="Sora"/>
              <a:buNone/>
              <a:defRPr sz="1000">
                <a:solidFill>
                  <a:schemeClr val="dk2"/>
                </a:solidFill>
                <a:latin typeface="Sora"/>
                <a:ea typeface="Sora"/>
                <a:cs typeface="Sora"/>
                <a:sym typeface="Sora"/>
              </a:defRPr>
            </a:lvl4pPr>
            <a:lvl5pPr lvl="4" algn="ctr">
              <a:spcBef>
                <a:spcPts val="0"/>
              </a:spcBef>
              <a:spcAft>
                <a:spcPts val="0"/>
              </a:spcAft>
              <a:buClr>
                <a:schemeClr val="dk2"/>
              </a:buClr>
              <a:buSzPts val="1000"/>
              <a:buFont typeface="Sora"/>
              <a:buNone/>
              <a:defRPr sz="1000">
                <a:solidFill>
                  <a:schemeClr val="dk2"/>
                </a:solidFill>
                <a:latin typeface="Sora"/>
                <a:ea typeface="Sora"/>
                <a:cs typeface="Sora"/>
                <a:sym typeface="Sora"/>
              </a:defRPr>
            </a:lvl5pPr>
            <a:lvl6pPr lvl="5" algn="ctr">
              <a:spcBef>
                <a:spcPts val="0"/>
              </a:spcBef>
              <a:spcAft>
                <a:spcPts val="0"/>
              </a:spcAft>
              <a:buClr>
                <a:schemeClr val="dk2"/>
              </a:buClr>
              <a:buSzPts val="1000"/>
              <a:buFont typeface="Sora"/>
              <a:buNone/>
              <a:defRPr sz="1000">
                <a:solidFill>
                  <a:schemeClr val="dk2"/>
                </a:solidFill>
                <a:latin typeface="Sora"/>
                <a:ea typeface="Sora"/>
                <a:cs typeface="Sora"/>
                <a:sym typeface="Sora"/>
              </a:defRPr>
            </a:lvl6pPr>
            <a:lvl7pPr lvl="6" algn="ctr">
              <a:spcBef>
                <a:spcPts val="0"/>
              </a:spcBef>
              <a:spcAft>
                <a:spcPts val="0"/>
              </a:spcAft>
              <a:buClr>
                <a:schemeClr val="dk2"/>
              </a:buClr>
              <a:buSzPts val="1000"/>
              <a:buFont typeface="Sora"/>
              <a:buNone/>
              <a:defRPr sz="1000">
                <a:solidFill>
                  <a:schemeClr val="dk2"/>
                </a:solidFill>
                <a:latin typeface="Sora"/>
                <a:ea typeface="Sora"/>
                <a:cs typeface="Sora"/>
                <a:sym typeface="Sora"/>
              </a:defRPr>
            </a:lvl7pPr>
            <a:lvl8pPr lvl="7" algn="ctr">
              <a:spcBef>
                <a:spcPts val="0"/>
              </a:spcBef>
              <a:spcAft>
                <a:spcPts val="0"/>
              </a:spcAft>
              <a:buClr>
                <a:schemeClr val="dk2"/>
              </a:buClr>
              <a:buSzPts val="1000"/>
              <a:buFont typeface="Sora"/>
              <a:buNone/>
              <a:defRPr sz="1000">
                <a:solidFill>
                  <a:schemeClr val="dk2"/>
                </a:solidFill>
                <a:latin typeface="Sora"/>
                <a:ea typeface="Sora"/>
                <a:cs typeface="Sora"/>
                <a:sym typeface="Sora"/>
              </a:defRPr>
            </a:lvl8pPr>
            <a:lvl9pPr lvl="8" algn="ctr">
              <a:spcBef>
                <a:spcPts val="0"/>
              </a:spcBef>
              <a:spcAft>
                <a:spcPts val="0"/>
              </a:spcAft>
              <a:buClr>
                <a:schemeClr val="dk2"/>
              </a:buClr>
              <a:buSzPts val="1000"/>
              <a:buFont typeface="Sora"/>
              <a:buNone/>
              <a:defRPr sz="1000">
                <a:solidFill>
                  <a:schemeClr val="dk2"/>
                </a:solidFill>
                <a:latin typeface="Sora"/>
                <a:ea typeface="Sora"/>
                <a:cs typeface="Sora"/>
                <a:sym typeface="Sora"/>
              </a:defRPr>
            </a:lvl9pPr>
          </a:lstStyle>
          <a:p>
            <a:endParaRPr/>
          </a:p>
        </p:txBody>
      </p:sp>
      <p:sp>
        <p:nvSpPr>
          <p:cNvPr id="663" name="Google Shape;663;p27"/>
          <p:cNvSpPr txBox="1">
            <a:spLocks noGrp="1"/>
          </p:cNvSpPr>
          <p:nvPr>
            <p:ph type="title" idx="9"/>
          </p:nvPr>
        </p:nvSpPr>
        <p:spPr>
          <a:xfrm>
            <a:off x="38100" y="93150"/>
            <a:ext cx="1583400" cy="189300"/>
          </a:xfrm>
          <a:prstGeom prst="rect">
            <a:avLst/>
          </a:prstGeom>
        </p:spPr>
        <p:txBody>
          <a:bodyPr spcFirstLastPara="1" wrap="square" lIns="182875" tIns="91425" rIns="91425" bIns="91425" anchor="t" anchorCtr="0">
            <a:noAutofit/>
          </a:bodyPr>
          <a:lstStyle>
            <a:lvl1pPr lvl="0">
              <a:spcBef>
                <a:spcPts val="0"/>
              </a:spcBef>
              <a:spcAft>
                <a:spcPts val="0"/>
              </a:spcAft>
              <a:buNone/>
              <a:defRPr sz="900">
                <a:solidFill>
                  <a:schemeClr val="dk2"/>
                </a:solidFill>
                <a:latin typeface="Sora"/>
                <a:ea typeface="Sora"/>
                <a:cs typeface="Sora"/>
                <a:sym typeface="Sora"/>
              </a:defRPr>
            </a:lvl1pPr>
            <a:lvl2pPr lvl="1">
              <a:spcBef>
                <a:spcPts val="0"/>
              </a:spcBef>
              <a:spcAft>
                <a:spcPts val="0"/>
              </a:spcAft>
              <a:buClr>
                <a:schemeClr val="dk2"/>
              </a:buClr>
              <a:buSzPts val="900"/>
              <a:buFont typeface="Sora"/>
              <a:buNone/>
              <a:defRPr sz="900">
                <a:solidFill>
                  <a:schemeClr val="dk2"/>
                </a:solidFill>
                <a:latin typeface="Sora"/>
                <a:ea typeface="Sora"/>
                <a:cs typeface="Sora"/>
                <a:sym typeface="Sora"/>
              </a:defRPr>
            </a:lvl2pPr>
            <a:lvl3pPr lvl="2">
              <a:spcBef>
                <a:spcPts val="0"/>
              </a:spcBef>
              <a:spcAft>
                <a:spcPts val="0"/>
              </a:spcAft>
              <a:buClr>
                <a:schemeClr val="dk2"/>
              </a:buClr>
              <a:buSzPts val="900"/>
              <a:buFont typeface="Sora"/>
              <a:buNone/>
              <a:defRPr sz="900">
                <a:solidFill>
                  <a:schemeClr val="dk2"/>
                </a:solidFill>
                <a:latin typeface="Sora"/>
                <a:ea typeface="Sora"/>
                <a:cs typeface="Sora"/>
                <a:sym typeface="Sora"/>
              </a:defRPr>
            </a:lvl3pPr>
            <a:lvl4pPr lvl="3">
              <a:spcBef>
                <a:spcPts val="0"/>
              </a:spcBef>
              <a:spcAft>
                <a:spcPts val="0"/>
              </a:spcAft>
              <a:buClr>
                <a:schemeClr val="dk2"/>
              </a:buClr>
              <a:buSzPts val="900"/>
              <a:buFont typeface="Sora"/>
              <a:buNone/>
              <a:defRPr sz="900">
                <a:solidFill>
                  <a:schemeClr val="dk2"/>
                </a:solidFill>
                <a:latin typeface="Sora"/>
                <a:ea typeface="Sora"/>
                <a:cs typeface="Sora"/>
                <a:sym typeface="Sora"/>
              </a:defRPr>
            </a:lvl4pPr>
            <a:lvl5pPr lvl="4">
              <a:spcBef>
                <a:spcPts val="0"/>
              </a:spcBef>
              <a:spcAft>
                <a:spcPts val="0"/>
              </a:spcAft>
              <a:buClr>
                <a:schemeClr val="dk2"/>
              </a:buClr>
              <a:buSzPts val="900"/>
              <a:buFont typeface="Sora"/>
              <a:buNone/>
              <a:defRPr sz="900">
                <a:solidFill>
                  <a:schemeClr val="dk2"/>
                </a:solidFill>
                <a:latin typeface="Sora"/>
                <a:ea typeface="Sora"/>
                <a:cs typeface="Sora"/>
                <a:sym typeface="Sora"/>
              </a:defRPr>
            </a:lvl5pPr>
            <a:lvl6pPr lvl="5">
              <a:spcBef>
                <a:spcPts val="0"/>
              </a:spcBef>
              <a:spcAft>
                <a:spcPts val="0"/>
              </a:spcAft>
              <a:buClr>
                <a:schemeClr val="dk2"/>
              </a:buClr>
              <a:buSzPts val="900"/>
              <a:buFont typeface="Sora"/>
              <a:buNone/>
              <a:defRPr sz="900">
                <a:solidFill>
                  <a:schemeClr val="dk2"/>
                </a:solidFill>
                <a:latin typeface="Sora"/>
                <a:ea typeface="Sora"/>
                <a:cs typeface="Sora"/>
                <a:sym typeface="Sora"/>
              </a:defRPr>
            </a:lvl6pPr>
            <a:lvl7pPr lvl="6">
              <a:spcBef>
                <a:spcPts val="0"/>
              </a:spcBef>
              <a:spcAft>
                <a:spcPts val="0"/>
              </a:spcAft>
              <a:buClr>
                <a:schemeClr val="dk2"/>
              </a:buClr>
              <a:buSzPts val="900"/>
              <a:buFont typeface="Sora"/>
              <a:buNone/>
              <a:defRPr sz="900">
                <a:solidFill>
                  <a:schemeClr val="dk2"/>
                </a:solidFill>
                <a:latin typeface="Sora"/>
                <a:ea typeface="Sora"/>
                <a:cs typeface="Sora"/>
                <a:sym typeface="Sora"/>
              </a:defRPr>
            </a:lvl7pPr>
            <a:lvl8pPr lvl="7">
              <a:spcBef>
                <a:spcPts val="0"/>
              </a:spcBef>
              <a:spcAft>
                <a:spcPts val="0"/>
              </a:spcAft>
              <a:buClr>
                <a:schemeClr val="dk2"/>
              </a:buClr>
              <a:buSzPts val="900"/>
              <a:buFont typeface="Sora"/>
              <a:buNone/>
              <a:defRPr sz="900">
                <a:solidFill>
                  <a:schemeClr val="dk2"/>
                </a:solidFill>
                <a:latin typeface="Sora"/>
                <a:ea typeface="Sora"/>
                <a:cs typeface="Sora"/>
                <a:sym typeface="Sora"/>
              </a:defRPr>
            </a:lvl8pPr>
            <a:lvl9pPr lvl="8">
              <a:spcBef>
                <a:spcPts val="0"/>
              </a:spcBef>
              <a:spcAft>
                <a:spcPts val="0"/>
              </a:spcAft>
              <a:buClr>
                <a:schemeClr val="dk2"/>
              </a:buClr>
              <a:buSzPts val="900"/>
              <a:buFont typeface="Sora"/>
              <a:buNone/>
              <a:defRPr sz="900">
                <a:solidFill>
                  <a:schemeClr val="dk2"/>
                </a:solidFill>
                <a:latin typeface="Sora"/>
                <a:ea typeface="Sora"/>
                <a:cs typeface="Sora"/>
                <a:sym typeface="Sora"/>
              </a:defRPr>
            </a:lvl9pPr>
          </a:lstStyle>
          <a:p>
            <a:endParaRPr/>
          </a:p>
        </p:txBody>
      </p:sp>
      <p:cxnSp>
        <p:nvCxnSpPr>
          <p:cNvPr id="664" name="Google Shape;664;p27"/>
          <p:cNvCxnSpPr/>
          <p:nvPr/>
        </p:nvCxnSpPr>
        <p:spPr>
          <a:xfrm>
            <a:off x="1865850" y="392700"/>
            <a:ext cx="0" cy="390300"/>
          </a:xfrm>
          <a:prstGeom prst="straightConnector1">
            <a:avLst/>
          </a:prstGeom>
          <a:noFill/>
          <a:ln w="19050" cap="flat" cmpd="sng">
            <a:solidFill>
              <a:schemeClr val="accent3"/>
            </a:solidFill>
            <a:prstDash val="solid"/>
            <a:round/>
            <a:headEnd type="none" w="med" len="med"/>
            <a:tailEnd type="none" w="med" len="med"/>
          </a:ln>
        </p:spPr>
      </p:cxnSp>
      <p:sp>
        <p:nvSpPr>
          <p:cNvPr id="665" name="Google Shape;665;p27"/>
          <p:cNvSpPr/>
          <p:nvPr/>
        </p:nvSpPr>
        <p:spPr>
          <a:xfrm rot="5400000">
            <a:off x="8773788" y="922313"/>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666" name="Google Shape;666;p27"/>
          <p:cNvSpPr/>
          <p:nvPr/>
        </p:nvSpPr>
        <p:spPr>
          <a:xfrm rot="5400000">
            <a:off x="8773788" y="1292513"/>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667" name="Google Shape;667;p27"/>
          <p:cNvSpPr txBox="1">
            <a:spLocks noGrp="1"/>
          </p:cNvSpPr>
          <p:nvPr>
            <p:ph type="subTitle" idx="13"/>
          </p:nvPr>
        </p:nvSpPr>
        <p:spPr>
          <a:xfrm>
            <a:off x="1078938" y="1877700"/>
            <a:ext cx="1564500" cy="452700"/>
          </a:xfrm>
          <a:prstGeom prst="rect">
            <a:avLst/>
          </a:prstGeom>
        </p:spPr>
        <p:txBody>
          <a:bodyPr spcFirstLastPara="1" wrap="square" lIns="91425" tIns="91425" rIns="91425" bIns="91425" anchor="t" anchorCtr="0">
            <a:noAutofit/>
          </a:bodyPr>
          <a:lstStyle>
            <a:lvl1pPr lvl="0">
              <a:spcBef>
                <a:spcPts val="0"/>
              </a:spcBef>
              <a:spcAft>
                <a:spcPts val="0"/>
              </a:spcAft>
              <a:buNone/>
              <a:defRPr sz="1200">
                <a:solidFill>
                  <a:schemeClr val="dk2"/>
                </a:solidFill>
                <a:latin typeface="IBM Plex Sans Medium"/>
                <a:ea typeface="IBM Plex Sans Medium"/>
                <a:cs typeface="IBM Plex Sans Medium"/>
                <a:sym typeface="IBM Plex Sans Medium"/>
              </a:defRPr>
            </a:lvl1pPr>
            <a:lvl2pPr lvl="1" algn="ctr">
              <a:spcBef>
                <a:spcPts val="0"/>
              </a:spcBef>
              <a:spcAft>
                <a:spcPts val="0"/>
              </a:spcAft>
              <a:buClr>
                <a:schemeClr val="dk2"/>
              </a:buClr>
              <a:buSzPts val="1600"/>
              <a:buFont typeface="IBM Plex Sans"/>
              <a:buNone/>
              <a:defRPr sz="1600">
                <a:solidFill>
                  <a:schemeClr val="dk2"/>
                </a:solidFill>
                <a:latin typeface="IBM Plex Sans"/>
                <a:ea typeface="IBM Plex Sans"/>
                <a:cs typeface="IBM Plex Sans"/>
                <a:sym typeface="IBM Plex Sans"/>
              </a:defRPr>
            </a:lvl2pPr>
            <a:lvl3pPr lvl="2" algn="ctr">
              <a:spcBef>
                <a:spcPts val="0"/>
              </a:spcBef>
              <a:spcAft>
                <a:spcPts val="0"/>
              </a:spcAft>
              <a:buClr>
                <a:schemeClr val="dk2"/>
              </a:buClr>
              <a:buSzPts val="1600"/>
              <a:buFont typeface="IBM Plex Sans"/>
              <a:buNone/>
              <a:defRPr sz="1600">
                <a:solidFill>
                  <a:schemeClr val="dk2"/>
                </a:solidFill>
                <a:latin typeface="IBM Plex Sans"/>
                <a:ea typeface="IBM Plex Sans"/>
                <a:cs typeface="IBM Plex Sans"/>
                <a:sym typeface="IBM Plex Sans"/>
              </a:defRPr>
            </a:lvl3pPr>
            <a:lvl4pPr lvl="3" algn="ctr">
              <a:spcBef>
                <a:spcPts val="0"/>
              </a:spcBef>
              <a:spcAft>
                <a:spcPts val="0"/>
              </a:spcAft>
              <a:buClr>
                <a:schemeClr val="dk2"/>
              </a:buClr>
              <a:buSzPts val="1600"/>
              <a:buFont typeface="IBM Plex Sans"/>
              <a:buNone/>
              <a:defRPr sz="1600">
                <a:solidFill>
                  <a:schemeClr val="dk2"/>
                </a:solidFill>
                <a:latin typeface="IBM Plex Sans"/>
                <a:ea typeface="IBM Plex Sans"/>
                <a:cs typeface="IBM Plex Sans"/>
                <a:sym typeface="IBM Plex Sans"/>
              </a:defRPr>
            </a:lvl4pPr>
            <a:lvl5pPr lvl="4" algn="ctr">
              <a:spcBef>
                <a:spcPts val="0"/>
              </a:spcBef>
              <a:spcAft>
                <a:spcPts val="0"/>
              </a:spcAft>
              <a:buClr>
                <a:schemeClr val="dk2"/>
              </a:buClr>
              <a:buSzPts val="1600"/>
              <a:buFont typeface="IBM Plex Sans"/>
              <a:buNone/>
              <a:defRPr sz="1600">
                <a:solidFill>
                  <a:schemeClr val="dk2"/>
                </a:solidFill>
                <a:latin typeface="IBM Plex Sans"/>
                <a:ea typeface="IBM Plex Sans"/>
                <a:cs typeface="IBM Plex Sans"/>
                <a:sym typeface="IBM Plex Sans"/>
              </a:defRPr>
            </a:lvl5pPr>
            <a:lvl6pPr lvl="5" algn="ctr">
              <a:spcBef>
                <a:spcPts val="0"/>
              </a:spcBef>
              <a:spcAft>
                <a:spcPts val="0"/>
              </a:spcAft>
              <a:buClr>
                <a:schemeClr val="dk2"/>
              </a:buClr>
              <a:buSzPts val="1600"/>
              <a:buFont typeface="IBM Plex Sans"/>
              <a:buNone/>
              <a:defRPr sz="1600">
                <a:solidFill>
                  <a:schemeClr val="dk2"/>
                </a:solidFill>
                <a:latin typeface="IBM Plex Sans"/>
                <a:ea typeface="IBM Plex Sans"/>
                <a:cs typeface="IBM Plex Sans"/>
                <a:sym typeface="IBM Plex Sans"/>
              </a:defRPr>
            </a:lvl6pPr>
            <a:lvl7pPr lvl="6" algn="ctr">
              <a:spcBef>
                <a:spcPts val="0"/>
              </a:spcBef>
              <a:spcAft>
                <a:spcPts val="0"/>
              </a:spcAft>
              <a:buClr>
                <a:schemeClr val="dk2"/>
              </a:buClr>
              <a:buSzPts val="1600"/>
              <a:buFont typeface="IBM Plex Sans"/>
              <a:buNone/>
              <a:defRPr sz="1600">
                <a:solidFill>
                  <a:schemeClr val="dk2"/>
                </a:solidFill>
                <a:latin typeface="IBM Plex Sans"/>
                <a:ea typeface="IBM Plex Sans"/>
                <a:cs typeface="IBM Plex Sans"/>
                <a:sym typeface="IBM Plex Sans"/>
              </a:defRPr>
            </a:lvl7pPr>
            <a:lvl8pPr lvl="7" algn="ctr">
              <a:spcBef>
                <a:spcPts val="0"/>
              </a:spcBef>
              <a:spcAft>
                <a:spcPts val="0"/>
              </a:spcAft>
              <a:buClr>
                <a:schemeClr val="dk2"/>
              </a:buClr>
              <a:buSzPts val="1600"/>
              <a:buFont typeface="IBM Plex Sans"/>
              <a:buNone/>
              <a:defRPr sz="1600">
                <a:solidFill>
                  <a:schemeClr val="dk2"/>
                </a:solidFill>
                <a:latin typeface="IBM Plex Sans"/>
                <a:ea typeface="IBM Plex Sans"/>
                <a:cs typeface="IBM Plex Sans"/>
                <a:sym typeface="IBM Plex Sans"/>
              </a:defRPr>
            </a:lvl8pPr>
            <a:lvl9pPr lvl="8" algn="ctr">
              <a:spcBef>
                <a:spcPts val="0"/>
              </a:spcBef>
              <a:spcAft>
                <a:spcPts val="0"/>
              </a:spcAft>
              <a:buClr>
                <a:schemeClr val="dk2"/>
              </a:buClr>
              <a:buSzPts val="1600"/>
              <a:buFont typeface="IBM Plex Sans"/>
              <a:buNone/>
              <a:defRPr sz="1600">
                <a:solidFill>
                  <a:schemeClr val="dk2"/>
                </a:solidFill>
                <a:latin typeface="IBM Plex Sans"/>
                <a:ea typeface="IBM Plex Sans"/>
                <a:cs typeface="IBM Plex Sans"/>
                <a:sym typeface="IBM Plex Sans"/>
              </a:defRPr>
            </a:lvl9pPr>
          </a:lstStyle>
          <a:p>
            <a:endParaRPr/>
          </a:p>
        </p:txBody>
      </p:sp>
      <p:sp>
        <p:nvSpPr>
          <p:cNvPr id="668" name="Google Shape;668;p27"/>
          <p:cNvSpPr txBox="1">
            <a:spLocks noGrp="1"/>
          </p:cNvSpPr>
          <p:nvPr>
            <p:ph type="title" idx="14"/>
          </p:nvPr>
        </p:nvSpPr>
        <p:spPr>
          <a:xfrm>
            <a:off x="3484500" y="1377875"/>
            <a:ext cx="473100" cy="3903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accent3"/>
              </a:buClr>
              <a:buSzPts val="1800"/>
              <a:buFont typeface="IBM Plex Sans"/>
              <a:buNone/>
              <a:defRPr sz="1800">
                <a:solidFill>
                  <a:schemeClr val="accent3"/>
                </a:solidFill>
              </a:defRPr>
            </a:lvl1pPr>
            <a:lvl2pPr lvl="1" algn="ctr">
              <a:spcBef>
                <a:spcPts val="0"/>
              </a:spcBef>
              <a:spcAft>
                <a:spcPts val="0"/>
              </a:spcAft>
              <a:buClr>
                <a:schemeClr val="accent3"/>
              </a:buClr>
              <a:buSzPts val="3000"/>
              <a:buNone/>
              <a:defRPr>
                <a:solidFill>
                  <a:schemeClr val="accent3"/>
                </a:solidFill>
              </a:defRPr>
            </a:lvl2pPr>
            <a:lvl3pPr lvl="2" algn="ctr">
              <a:spcBef>
                <a:spcPts val="0"/>
              </a:spcBef>
              <a:spcAft>
                <a:spcPts val="0"/>
              </a:spcAft>
              <a:buClr>
                <a:schemeClr val="accent3"/>
              </a:buClr>
              <a:buSzPts val="3000"/>
              <a:buNone/>
              <a:defRPr>
                <a:solidFill>
                  <a:schemeClr val="accent3"/>
                </a:solidFill>
              </a:defRPr>
            </a:lvl3pPr>
            <a:lvl4pPr lvl="3" algn="ctr">
              <a:spcBef>
                <a:spcPts val="0"/>
              </a:spcBef>
              <a:spcAft>
                <a:spcPts val="0"/>
              </a:spcAft>
              <a:buClr>
                <a:schemeClr val="accent3"/>
              </a:buClr>
              <a:buSzPts val="3000"/>
              <a:buNone/>
              <a:defRPr>
                <a:solidFill>
                  <a:schemeClr val="accent3"/>
                </a:solidFill>
              </a:defRPr>
            </a:lvl4pPr>
            <a:lvl5pPr lvl="4" algn="ctr">
              <a:spcBef>
                <a:spcPts val="0"/>
              </a:spcBef>
              <a:spcAft>
                <a:spcPts val="0"/>
              </a:spcAft>
              <a:buClr>
                <a:schemeClr val="accent3"/>
              </a:buClr>
              <a:buSzPts val="3000"/>
              <a:buNone/>
              <a:defRPr>
                <a:solidFill>
                  <a:schemeClr val="accent3"/>
                </a:solidFill>
              </a:defRPr>
            </a:lvl5pPr>
            <a:lvl6pPr lvl="5" algn="ctr">
              <a:spcBef>
                <a:spcPts val="0"/>
              </a:spcBef>
              <a:spcAft>
                <a:spcPts val="0"/>
              </a:spcAft>
              <a:buClr>
                <a:schemeClr val="accent3"/>
              </a:buClr>
              <a:buSzPts val="3000"/>
              <a:buNone/>
              <a:defRPr>
                <a:solidFill>
                  <a:schemeClr val="accent3"/>
                </a:solidFill>
              </a:defRPr>
            </a:lvl6pPr>
            <a:lvl7pPr lvl="6" algn="ctr">
              <a:spcBef>
                <a:spcPts val="0"/>
              </a:spcBef>
              <a:spcAft>
                <a:spcPts val="0"/>
              </a:spcAft>
              <a:buClr>
                <a:schemeClr val="accent3"/>
              </a:buClr>
              <a:buSzPts val="3000"/>
              <a:buNone/>
              <a:defRPr>
                <a:solidFill>
                  <a:schemeClr val="accent3"/>
                </a:solidFill>
              </a:defRPr>
            </a:lvl7pPr>
            <a:lvl8pPr lvl="7" algn="ctr">
              <a:spcBef>
                <a:spcPts val="0"/>
              </a:spcBef>
              <a:spcAft>
                <a:spcPts val="0"/>
              </a:spcAft>
              <a:buClr>
                <a:schemeClr val="accent3"/>
              </a:buClr>
              <a:buSzPts val="3000"/>
              <a:buNone/>
              <a:defRPr>
                <a:solidFill>
                  <a:schemeClr val="accent3"/>
                </a:solidFill>
              </a:defRPr>
            </a:lvl8pPr>
            <a:lvl9pPr lvl="8" algn="ctr">
              <a:spcBef>
                <a:spcPts val="0"/>
              </a:spcBef>
              <a:spcAft>
                <a:spcPts val="0"/>
              </a:spcAft>
              <a:buClr>
                <a:schemeClr val="accent3"/>
              </a:buClr>
              <a:buSzPts val="3000"/>
              <a:buNone/>
              <a:defRPr>
                <a:solidFill>
                  <a:schemeClr val="accent3"/>
                </a:solidFill>
              </a:defRPr>
            </a:lvl9pPr>
          </a:lstStyle>
          <a:p>
            <a:endParaRPr/>
          </a:p>
        </p:txBody>
      </p:sp>
      <p:sp>
        <p:nvSpPr>
          <p:cNvPr id="669" name="Google Shape;669;p27"/>
          <p:cNvSpPr txBox="1">
            <a:spLocks noGrp="1"/>
          </p:cNvSpPr>
          <p:nvPr>
            <p:ph type="title" idx="15"/>
          </p:nvPr>
        </p:nvSpPr>
        <p:spPr>
          <a:xfrm>
            <a:off x="7204200" y="1411200"/>
            <a:ext cx="473100" cy="3903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lt1"/>
              </a:buClr>
              <a:buSzPts val="1800"/>
              <a:buFont typeface="IBM Plex Sans"/>
              <a:buNone/>
              <a:defRPr sz="1800" b="1"/>
            </a:lvl1pPr>
            <a:lvl2pPr lvl="1" algn="ctr">
              <a:spcBef>
                <a:spcPts val="0"/>
              </a:spcBef>
              <a:spcAft>
                <a:spcPts val="0"/>
              </a:spcAft>
              <a:buClr>
                <a:schemeClr val="lt1"/>
              </a:buClr>
              <a:buSzPts val="3000"/>
              <a:buNone/>
              <a:defRPr b="1">
                <a:solidFill>
                  <a:schemeClr val="lt1"/>
                </a:solidFill>
              </a:defRPr>
            </a:lvl2pPr>
            <a:lvl3pPr lvl="2" algn="ctr">
              <a:spcBef>
                <a:spcPts val="0"/>
              </a:spcBef>
              <a:spcAft>
                <a:spcPts val="0"/>
              </a:spcAft>
              <a:buClr>
                <a:schemeClr val="lt1"/>
              </a:buClr>
              <a:buSzPts val="3000"/>
              <a:buNone/>
              <a:defRPr b="1">
                <a:solidFill>
                  <a:schemeClr val="lt1"/>
                </a:solidFill>
              </a:defRPr>
            </a:lvl3pPr>
            <a:lvl4pPr lvl="3" algn="ctr">
              <a:spcBef>
                <a:spcPts val="0"/>
              </a:spcBef>
              <a:spcAft>
                <a:spcPts val="0"/>
              </a:spcAft>
              <a:buClr>
                <a:schemeClr val="lt1"/>
              </a:buClr>
              <a:buSzPts val="3000"/>
              <a:buNone/>
              <a:defRPr b="1">
                <a:solidFill>
                  <a:schemeClr val="lt1"/>
                </a:solidFill>
              </a:defRPr>
            </a:lvl4pPr>
            <a:lvl5pPr lvl="4" algn="ctr">
              <a:spcBef>
                <a:spcPts val="0"/>
              </a:spcBef>
              <a:spcAft>
                <a:spcPts val="0"/>
              </a:spcAft>
              <a:buClr>
                <a:schemeClr val="lt1"/>
              </a:buClr>
              <a:buSzPts val="3000"/>
              <a:buNone/>
              <a:defRPr b="1">
                <a:solidFill>
                  <a:schemeClr val="lt1"/>
                </a:solidFill>
              </a:defRPr>
            </a:lvl5pPr>
            <a:lvl6pPr lvl="5" algn="ctr">
              <a:spcBef>
                <a:spcPts val="0"/>
              </a:spcBef>
              <a:spcAft>
                <a:spcPts val="0"/>
              </a:spcAft>
              <a:buClr>
                <a:schemeClr val="lt1"/>
              </a:buClr>
              <a:buSzPts val="3000"/>
              <a:buNone/>
              <a:defRPr b="1">
                <a:solidFill>
                  <a:schemeClr val="lt1"/>
                </a:solidFill>
              </a:defRPr>
            </a:lvl6pPr>
            <a:lvl7pPr lvl="6" algn="ctr">
              <a:spcBef>
                <a:spcPts val="0"/>
              </a:spcBef>
              <a:spcAft>
                <a:spcPts val="0"/>
              </a:spcAft>
              <a:buClr>
                <a:schemeClr val="lt1"/>
              </a:buClr>
              <a:buSzPts val="3000"/>
              <a:buNone/>
              <a:defRPr b="1">
                <a:solidFill>
                  <a:schemeClr val="lt1"/>
                </a:solidFill>
              </a:defRPr>
            </a:lvl7pPr>
            <a:lvl8pPr lvl="7" algn="ctr">
              <a:spcBef>
                <a:spcPts val="0"/>
              </a:spcBef>
              <a:spcAft>
                <a:spcPts val="0"/>
              </a:spcAft>
              <a:buClr>
                <a:schemeClr val="lt1"/>
              </a:buClr>
              <a:buSzPts val="3000"/>
              <a:buNone/>
              <a:defRPr b="1">
                <a:solidFill>
                  <a:schemeClr val="lt1"/>
                </a:solidFill>
              </a:defRPr>
            </a:lvl8pPr>
            <a:lvl9pPr lvl="8" algn="ctr">
              <a:spcBef>
                <a:spcPts val="0"/>
              </a:spcBef>
              <a:spcAft>
                <a:spcPts val="0"/>
              </a:spcAft>
              <a:buClr>
                <a:schemeClr val="lt1"/>
              </a:buClr>
              <a:buSzPts val="3000"/>
              <a:buNone/>
              <a:defRPr b="1">
                <a:solidFill>
                  <a:schemeClr val="lt1"/>
                </a:solidFill>
              </a:defRPr>
            </a:lvl9pPr>
          </a:lstStyle>
          <a:p>
            <a:endParaRPr/>
          </a:p>
        </p:txBody>
      </p:sp>
      <p:sp>
        <p:nvSpPr>
          <p:cNvPr id="670" name="Google Shape;670;p27"/>
          <p:cNvSpPr txBox="1">
            <a:spLocks noGrp="1"/>
          </p:cNvSpPr>
          <p:nvPr>
            <p:ph type="title" idx="16"/>
          </p:nvPr>
        </p:nvSpPr>
        <p:spPr>
          <a:xfrm>
            <a:off x="5344350" y="1411200"/>
            <a:ext cx="473100" cy="3903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accent3"/>
              </a:buClr>
              <a:buSzPts val="1800"/>
              <a:buFont typeface="IBM Plex Sans"/>
              <a:buNone/>
              <a:defRPr sz="1800">
                <a:solidFill>
                  <a:schemeClr val="accent3"/>
                </a:solidFill>
              </a:defRPr>
            </a:lvl1pPr>
            <a:lvl2pPr lvl="1" algn="ctr">
              <a:spcBef>
                <a:spcPts val="0"/>
              </a:spcBef>
              <a:spcAft>
                <a:spcPts val="0"/>
              </a:spcAft>
              <a:buClr>
                <a:schemeClr val="accent3"/>
              </a:buClr>
              <a:buSzPts val="3000"/>
              <a:buNone/>
              <a:defRPr>
                <a:solidFill>
                  <a:schemeClr val="accent3"/>
                </a:solidFill>
              </a:defRPr>
            </a:lvl2pPr>
            <a:lvl3pPr lvl="2" algn="ctr">
              <a:spcBef>
                <a:spcPts val="0"/>
              </a:spcBef>
              <a:spcAft>
                <a:spcPts val="0"/>
              </a:spcAft>
              <a:buClr>
                <a:schemeClr val="accent3"/>
              </a:buClr>
              <a:buSzPts val="3000"/>
              <a:buNone/>
              <a:defRPr>
                <a:solidFill>
                  <a:schemeClr val="accent3"/>
                </a:solidFill>
              </a:defRPr>
            </a:lvl3pPr>
            <a:lvl4pPr lvl="3" algn="ctr">
              <a:spcBef>
                <a:spcPts val="0"/>
              </a:spcBef>
              <a:spcAft>
                <a:spcPts val="0"/>
              </a:spcAft>
              <a:buClr>
                <a:schemeClr val="accent3"/>
              </a:buClr>
              <a:buSzPts val="3000"/>
              <a:buNone/>
              <a:defRPr>
                <a:solidFill>
                  <a:schemeClr val="accent3"/>
                </a:solidFill>
              </a:defRPr>
            </a:lvl4pPr>
            <a:lvl5pPr lvl="4" algn="ctr">
              <a:spcBef>
                <a:spcPts val="0"/>
              </a:spcBef>
              <a:spcAft>
                <a:spcPts val="0"/>
              </a:spcAft>
              <a:buClr>
                <a:schemeClr val="accent3"/>
              </a:buClr>
              <a:buSzPts val="3000"/>
              <a:buNone/>
              <a:defRPr>
                <a:solidFill>
                  <a:schemeClr val="accent3"/>
                </a:solidFill>
              </a:defRPr>
            </a:lvl5pPr>
            <a:lvl6pPr lvl="5" algn="ctr">
              <a:spcBef>
                <a:spcPts val="0"/>
              </a:spcBef>
              <a:spcAft>
                <a:spcPts val="0"/>
              </a:spcAft>
              <a:buClr>
                <a:schemeClr val="accent3"/>
              </a:buClr>
              <a:buSzPts val="3000"/>
              <a:buNone/>
              <a:defRPr>
                <a:solidFill>
                  <a:schemeClr val="accent3"/>
                </a:solidFill>
              </a:defRPr>
            </a:lvl6pPr>
            <a:lvl7pPr lvl="6" algn="ctr">
              <a:spcBef>
                <a:spcPts val="0"/>
              </a:spcBef>
              <a:spcAft>
                <a:spcPts val="0"/>
              </a:spcAft>
              <a:buClr>
                <a:schemeClr val="accent3"/>
              </a:buClr>
              <a:buSzPts val="3000"/>
              <a:buNone/>
              <a:defRPr>
                <a:solidFill>
                  <a:schemeClr val="accent3"/>
                </a:solidFill>
              </a:defRPr>
            </a:lvl7pPr>
            <a:lvl8pPr lvl="7" algn="ctr">
              <a:spcBef>
                <a:spcPts val="0"/>
              </a:spcBef>
              <a:spcAft>
                <a:spcPts val="0"/>
              </a:spcAft>
              <a:buClr>
                <a:schemeClr val="accent3"/>
              </a:buClr>
              <a:buSzPts val="3000"/>
              <a:buNone/>
              <a:defRPr>
                <a:solidFill>
                  <a:schemeClr val="accent3"/>
                </a:solidFill>
              </a:defRPr>
            </a:lvl8pPr>
            <a:lvl9pPr lvl="8" algn="ctr">
              <a:spcBef>
                <a:spcPts val="0"/>
              </a:spcBef>
              <a:spcAft>
                <a:spcPts val="0"/>
              </a:spcAft>
              <a:buClr>
                <a:schemeClr val="accent3"/>
              </a:buClr>
              <a:buSzPts val="3000"/>
              <a:buNone/>
              <a:defRPr>
                <a:solidFill>
                  <a:schemeClr val="accent3"/>
                </a:solidFill>
              </a:defRPr>
            </a:lvl9pPr>
          </a:lstStyle>
          <a:p>
            <a:endParaRPr/>
          </a:p>
        </p:txBody>
      </p:sp>
      <p:sp>
        <p:nvSpPr>
          <p:cNvPr id="671" name="Google Shape;671;p27"/>
          <p:cNvSpPr txBox="1">
            <a:spLocks noGrp="1"/>
          </p:cNvSpPr>
          <p:nvPr>
            <p:ph type="title" idx="17"/>
          </p:nvPr>
        </p:nvSpPr>
        <p:spPr>
          <a:xfrm>
            <a:off x="1624650" y="1377875"/>
            <a:ext cx="473100" cy="3903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accent3"/>
              </a:buClr>
              <a:buSzPts val="1800"/>
              <a:buFont typeface="IBM Plex Sans"/>
              <a:buNone/>
              <a:defRPr sz="1800">
                <a:solidFill>
                  <a:schemeClr val="accent3"/>
                </a:solidFill>
              </a:defRPr>
            </a:lvl1pPr>
            <a:lvl2pPr lvl="1" algn="ctr">
              <a:spcBef>
                <a:spcPts val="0"/>
              </a:spcBef>
              <a:spcAft>
                <a:spcPts val="0"/>
              </a:spcAft>
              <a:buClr>
                <a:schemeClr val="accent3"/>
              </a:buClr>
              <a:buSzPts val="3000"/>
              <a:buNone/>
              <a:defRPr>
                <a:solidFill>
                  <a:schemeClr val="accent3"/>
                </a:solidFill>
              </a:defRPr>
            </a:lvl2pPr>
            <a:lvl3pPr lvl="2" algn="ctr">
              <a:spcBef>
                <a:spcPts val="0"/>
              </a:spcBef>
              <a:spcAft>
                <a:spcPts val="0"/>
              </a:spcAft>
              <a:buClr>
                <a:schemeClr val="accent3"/>
              </a:buClr>
              <a:buSzPts val="3000"/>
              <a:buNone/>
              <a:defRPr>
                <a:solidFill>
                  <a:schemeClr val="accent3"/>
                </a:solidFill>
              </a:defRPr>
            </a:lvl3pPr>
            <a:lvl4pPr lvl="3" algn="ctr">
              <a:spcBef>
                <a:spcPts val="0"/>
              </a:spcBef>
              <a:spcAft>
                <a:spcPts val="0"/>
              </a:spcAft>
              <a:buClr>
                <a:schemeClr val="accent3"/>
              </a:buClr>
              <a:buSzPts val="3000"/>
              <a:buNone/>
              <a:defRPr>
                <a:solidFill>
                  <a:schemeClr val="accent3"/>
                </a:solidFill>
              </a:defRPr>
            </a:lvl4pPr>
            <a:lvl5pPr lvl="4" algn="ctr">
              <a:spcBef>
                <a:spcPts val="0"/>
              </a:spcBef>
              <a:spcAft>
                <a:spcPts val="0"/>
              </a:spcAft>
              <a:buClr>
                <a:schemeClr val="accent3"/>
              </a:buClr>
              <a:buSzPts val="3000"/>
              <a:buNone/>
              <a:defRPr>
                <a:solidFill>
                  <a:schemeClr val="accent3"/>
                </a:solidFill>
              </a:defRPr>
            </a:lvl5pPr>
            <a:lvl6pPr lvl="5" algn="ctr">
              <a:spcBef>
                <a:spcPts val="0"/>
              </a:spcBef>
              <a:spcAft>
                <a:spcPts val="0"/>
              </a:spcAft>
              <a:buClr>
                <a:schemeClr val="accent3"/>
              </a:buClr>
              <a:buSzPts val="3000"/>
              <a:buNone/>
              <a:defRPr>
                <a:solidFill>
                  <a:schemeClr val="accent3"/>
                </a:solidFill>
              </a:defRPr>
            </a:lvl6pPr>
            <a:lvl7pPr lvl="6" algn="ctr">
              <a:spcBef>
                <a:spcPts val="0"/>
              </a:spcBef>
              <a:spcAft>
                <a:spcPts val="0"/>
              </a:spcAft>
              <a:buClr>
                <a:schemeClr val="accent3"/>
              </a:buClr>
              <a:buSzPts val="3000"/>
              <a:buNone/>
              <a:defRPr>
                <a:solidFill>
                  <a:schemeClr val="accent3"/>
                </a:solidFill>
              </a:defRPr>
            </a:lvl7pPr>
            <a:lvl8pPr lvl="7" algn="ctr">
              <a:spcBef>
                <a:spcPts val="0"/>
              </a:spcBef>
              <a:spcAft>
                <a:spcPts val="0"/>
              </a:spcAft>
              <a:buClr>
                <a:schemeClr val="accent3"/>
              </a:buClr>
              <a:buSzPts val="3000"/>
              <a:buNone/>
              <a:defRPr>
                <a:solidFill>
                  <a:schemeClr val="accent3"/>
                </a:solidFill>
              </a:defRPr>
            </a:lvl8pPr>
            <a:lvl9pPr lvl="8" algn="ctr">
              <a:spcBef>
                <a:spcPts val="0"/>
              </a:spcBef>
              <a:spcAft>
                <a:spcPts val="0"/>
              </a:spcAft>
              <a:buClr>
                <a:schemeClr val="accent3"/>
              </a:buClr>
              <a:buSzPts val="3000"/>
              <a:buNone/>
              <a:defRPr>
                <a:solidFill>
                  <a:schemeClr val="accent3"/>
                </a:solidFill>
              </a:defRPr>
            </a:lvl9pPr>
          </a:lstStyle>
          <a:p>
            <a:endParaRPr/>
          </a:p>
        </p:txBody>
      </p:sp>
      <p:sp>
        <p:nvSpPr>
          <p:cNvPr id="672" name="Google Shape;672;p27"/>
          <p:cNvSpPr txBox="1">
            <a:spLocks noGrp="1"/>
          </p:cNvSpPr>
          <p:nvPr>
            <p:ph type="title" idx="18"/>
          </p:nvPr>
        </p:nvSpPr>
        <p:spPr>
          <a:xfrm>
            <a:off x="228600" y="4774929"/>
            <a:ext cx="1939200" cy="189300"/>
          </a:xfrm>
          <a:prstGeom prst="rect">
            <a:avLst/>
          </a:prstGeom>
        </p:spPr>
        <p:txBody>
          <a:bodyPr spcFirstLastPara="1" wrap="square" lIns="0" tIns="0" rIns="0" bIns="0" anchor="ctr" anchorCtr="0">
            <a:noAutofit/>
          </a:bodyPr>
          <a:lstStyle>
            <a:lvl1pPr lvl="0">
              <a:spcBef>
                <a:spcPts val="0"/>
              </a:spcBef>
              <a:spcAft>
                <a:spcPts val="0"/>
              </a:spcAft>
              <a:buNone/>
              <a:defRPr sz="900">
                <a:solidFill>
                  <a:schemeClr val="dk2"/>
                </a:solidFill>
                <a:latin typeface="Sora"/>
                <a:ea typeface="Sora"/>
                <a:cs typeface="Sora"/>
                <a:sym typeface="Sora"/>
              </a:defRPr>
            </a:lvl1pPr>
            <a:lvl2pPr lvl="1">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2pPr>
            <a:lvl3pPr lvl="2">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3pPr>
            <a:lvl4pPr lvl="3">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4pPr>
            <a:lvl5pPr lvl="4">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5pPr>
            <a:lvl6pPr lvl="5">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6pPr>
            <a:lvl7pPr lvl="6">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7pPr>
            <a:lvl8pPr lvl="7">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8pPr>
            <a:lvl9pPr lvl="8">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9pPr>
          </a:lstStyle>
          <a:p>
            <a:endParaRPr/>
          </a:p>
        </p:txBody>
      </p:sp>
    </p:spTree>
  </p:cSld>
  <p:clrMapOvr>
    <a:masterClrMapping/>
  </p:clrMapOvr>
  <p:extLst>
    <p:ext uri="{DCECCB84-F9BA-43D5-87BE-67443E8EF086}">
      <p15:sldGuideLst xmlns:p15="http://schemas.microsoft.com/office/powerpoint/2012/main">
        <p15:guide id="1" pos="1175">
          <p15:clr>
            <a:srgbClr val="E46962"/>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Four big ideas - Alt 2">
  <p:cSld name="BLANK_1_1_1_1_1_1_1_1_1_1_1_1_1_1_1_2">
    <p:bg>
      <p:bgPr>
        <a:solidFill>
          <a:schemeClr val="lt1"/>
        </a:solidFill>
        <a:effectLst/>
      </p:bgPr>
    </p:bg>
    <p:spTree>
      <p:nvGrpSpPr>
        <p:cNvPr id="1" name="Shape 673"/>
        <p:cNvGrpSpPr/>
        <p:nvPr/>
      </p:nvGrpSpPr>
      <p:grpSpPr>
        <a:xfrm>
          <a:off x="0" y="0"/>
          <a:ext cx="0" cy="0"/>
          <a:chOff x="0" y="0"/>
          <a:chExt cx="0" cy="0"/>
        </a:xfrm>
      </p:grpSpPr>
      <p:sp>
        <p:nvSpPr>
          <p:cNvPr id="674" name="Google Shape;674;p28"/>
          <p:cNvSpPr txBox="1">
            <a:spLocks noGrp="1"/>
          </p:cNvSpPr>
          <p:nvPr>
            <p:ph type="body" idx="1"/>
          </p:nvPr>
        </p:nvSpPr>
        <p:spPr>
          <a:xfrm>
            <a:off x="1867950" y="2035300"/>
            <a:ext cx="2700000" cy="822900"/>
          </a:xfrm>
          <a:prstGeom prst="rect">
            <a:avLst/>
          </a:prstGeom>
        </p:spPr>
        <p:txBody>
          <a:bodyPr spcFirstLastPara="1" wrap="square" lIns="91425" tIns="0" rIns="91425" bIns="91425" anchor="t" anchorCtr="0">
            <a:noAutofit/>
          </a:bodyPr>
          <a:lstStyle>
            <a:lvl1pPr marL="457200" lvl="0" indent="-2921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1pPr>
            <a:lvl2pPr marL="914400" lvl="1" indent="-2921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2pPr>
            <a:lvl3pPr marL="1371600" lvl="2" indent="-2921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3pPr>
            <a:lvl4pPr marL="1828800" lvl="3" indent="-2921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4pPr>
            <a:lvl5pPr marL="2286000" lvl="4" indent="-2921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5pPr>
            <a:lvl6pPr marL="2743200" lvl="5" indent="-2921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6pPr>
            <a:lvl7pPr marL="3200400" lvl="6" indent="-2921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7pPr>
            <a:lvl8pPr marL="3657600" lvl="7" indent="-2921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8pPr>
            <a:lvl9pPr marL="4114800" lvl="8" indent="-2921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9pPr>
          </a:lstStyle>
          <a:p>
            <a:endParaRPr/>
          </a:p>
        </p:txBody>
      </p:sp>
      <p:sp>
        <p:nvSpPr>
          <p:cNvPr id="675" name="Google Shape;675;p28"/>
          <p:cNvSpPr txBox="1">
            <a:spLocks noGrp="1"/>
          </p:cNvSpPr>
          <p:nvPr>
            <p:ph type="body" idx="2"/>
          </p:nvPr>
        </p:nvSpPr>
        <p:spPr>
          <a:xfrm>
            <a:off x="1867950" y="3405150"/>
            <a:ext cx="2700000" cy="822900"/>
          </a:xfrm>
          <a:prstGeom prst="rect">
            <a:avLst/>
          </a:prstGeom>
        </p:spPr>
        <p:txBody>
          <a:bodyPr spcFirstLastPara="1" wrap="square" lIns="91425" tIns="0" rIns="91425" bIns="91425" anchor="t" anchorCtr="0">
            <a:noAutofit/>
          </a:bodyPr>
          <a:lstStyle>
            <a:lvl1pPr marL="457200" lvl="0" indent="-2921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1pPr>
            <a:lvl2pPr marL="914400" lvl="1" indent="-2921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2pPr>
            <a:lvl3pPr marL="1371600" lvl="2" indent="-2921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3pPr>
            <a:lvl4pPr marL="1828800" lvl="3" indent="-2921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4pPr>
            <a:lvl5pPr marL="2286000" lvl="4" indent="-2921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5pPr>
            <a:lvl6pPr marL="2743200" lvl="5" indent="-2921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6pPr>
            <a:lvl7pPr marL="3200400" lvl="6" indent="-2921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7pPr>
            <a:lvl8pPr marL="3657600" lvl="7" indent="-2921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8pPr>
            <a:lvl9pPr marL="4114800" lvl="8" indent="-2921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9pPr>
          </a:lstStyle>
          <a:p>
            <a:endParaRPr/>
          </a:p>
        </p:txBody>
      </p:sp>
      <p:sp>
        <p:nvSpPr>
          <p:cNvPr id="676" name="Google Shape;676;p28"/>
          <p:cNvSpPr txBox="1">
            <a:spLocks noGrp="1"/>
          </p:cNvSpPr>
          <p:nvPr>
            <p:ph type="body" idx="3"/>
          </p:nvPr>
        </p:nvSpPr>
        <p:spPr>
          <a:xfrm>
            <a:off x="5297575" y="2035300"/>
            <a:ext cx="2700000" cy="822900"/>
          </a:xfrm>
          <a:prstGeom prst="rect">
            <a:avLst/>
          </a:prstGeom>
        </p:spPr>
        <p:txBody>
          <a:bodyPr spcFirstLastPara="1" wrap="square" lIns="91425" tIns="0" rIns="91425" bIns="91425" anchor="t" anchorCtr="0">
            <a:noAutofit/>
          </a:bodyPr>
          <a:lstStyle>
            <a:lvl1pPr marL="457200" lvl="0" indent="-2921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1pPr>
            <a:lvl2pPr marL="914400" lvl="1" indent="-2921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2pPr>
            <a:lvl3pPr marL="1371600" lvl="2" indent="-2921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3pPr>
            <a:lvl4pPr marL="1828800" lvl="3" indent="-2921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4pPr>
            <a:lvl5pPr marL="2286000" lvl="4" indent="-2921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5pPr>
            <a:lvl6pPr marL="2743200" lvl="5" indent="-2921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6pPr>
            <a:lvl7pPr marL="3200400" lvl="6" indent="-2921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7pPr>
            <a:lvl8pPr marL="3657600" lvl="7" indent="-2921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8pPr>
            <a:lvl9pPr marL="4114800" lvl="8" indent="-2921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9pPr>
          </a:lstStyle>
          <a:p>
            <a:endParaRPr/>
          </a:p>
        </p:txBody>
      </p:sp>
      <p:sp>
        <p:nvSpPr>
          <p:cNvPr id="677" name="Google Shape;677;p28"/>
          <p:cNvSpPr txBox="1">
            <a:spLocks noGrp="1"/>
          </p:cNvSpPr>
          <p:nvPr>
            <p:ph type="body" idx="4"/>
          </p:nvPr>
        </p:nvSpPr>
        <p:spPr>
          <a:xfrm>
            <a:off x="5297575" y="3405150"/>
            <a:ext cx="2700000" cy="822900"/>
          </a:xfrm>
          <a:prstGeom prst="rect">
            <a:avLst/>
          </a:prstGeom>
        </p:spPr>
        <p:txBody>
          <a:bodyPr spcFirstLastPara="1" wrap="square" lIns="91425" tIns="0" rIns="91425" bIns="91425" anchor="t" anchorCtr="0">
            <a:noAutofit/>
          </a:bodyPr>
          <a:lstStyle>
            <a:lvl1pPr marL="457200" lvl="0" indent="-2921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1pPr>
            <a:lvl2pPr marL="914400" lvl="1" indent="-2921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2pPr>
            <a:lvl3pPr marL="1371600" lvl="2" indent="-2921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3pPr>
            <a:lvl4pPr marL="1828800" lvl="3" indent="-2921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4pPr>
            <a:lvl5pPr marL="2286000" lvl="4" indent="-2921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5pPr>
            <a:lvl6pPr marL="2743200" lvl="5" indent="-2921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6pPr>
            <a:lvl7pPr marL="3200400" lvl="6" indent="-2921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7pPr>
            <a:lvl8pPr marL="3657600" lvl="7" indent="-2921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8pPr>
            <a:lvl9pPr marL="4114800" lvl="8" indent="-2921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9pPr>
          </a:lstStyle>
          <a:p>
            <a:endParaRPr/>
          </a:p>
        </p:txBody>
      </p:sp>
      <p:grpSp>
        <p:nvGrpSpPr>
          <p:cNvPr id="678" name="Google Shape;678;p28"/>
          <p:cNvGrpSpPr/>
          <p:nvPr/>
        </p:nvGrpSpPr>
        <p:grpSpPr>
          <a:xfrm>
            <a:off x="7073603" y="0"/>
            <a:ext cx="2070408" cy="1617374"/>
            <a:chOff x="6787102" y="-57263"/>
            <a:chExt cx="2403260" cy="1877393"/>
          </a:xfrm>
        </p:grpSpPr>
        <p:grpSp>
          <p:nvGrpSpPr>
            <p:cNvPr id="679" name="Google Shape;679;p28"/>
            <p:cNvGrpSpPr/>
            <p:nvPr/>
          </p:nvGrpSpPr>
          <p:grpSpPr>
            <a:xfrm rot="10800000">
              <a:off x="8286413" y="1320355"/>
              <a:ext cx="903863" cy="499775"/>
              <a:chOff x="532097" y="3249175"/>
              <a:chExt cx="669528" cy="370204"/>
            </a:xfrm>
          </p:grpSpPr>
          <p:sp>
            <p:nvSpPr>
              <p:cNvPr id="680" name="Google Shape;680;p28"/>
              <p:cNvSpPr/>
              <p:nvPr/>
            </p:nvSpPr>
            <p:spPr>
              <a:xfrm>
                <a:off x="532097" y="3249179"/>
                <a:ext cx="2994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681" name="Google Shape;681;p28"/>
              <p:cNvSpPr/>
              <p:nvPr/>
            </p:nvSpPr>
            <p:spPr>
              <a:xfrm>
                <a:off x="831425" y="3249175"/>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grpSp>
        <p:grpSp>
          <p:nvGrpSpPr>
            <p:cNvPr id="682" name="Google Shape;682;p28"/>
            <p:cNvGrpSpPr/>
            <p:nvPr/>
          </p:nvGrpSpPr>
          <p:grpSpPr>
            <a:xfrm rot="10800000">
              <a:off x="6787103" y="820419"/>
              <a:ext cx="2402289" cy="499772"/>
              <a:chOff x="532752" y="3249175"/>
              <a:chExt cx="1779473" cy="370202"/>
            </a:xfrm>
          </p:grpSpPr>
          <p:sp>
            <p:nvSpPr>
              <p:cNvPr id="683" name="Google Shape;683;p28"/>
              <p:cNvSpPr/>
              <p:nvPr/>
            </p:nvSpPr>
            <p:spPr>
              <a:xfrm>
                <a:off x="532752" y="3249177"/>
                <a:ext cx="2988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684" name="Google Shape;684;p28"/>
              <p:cNvSpPr/>
              <p:nvPr/>
            </p:nvSpPr>
            <p:spPr>
              <a:xfrm>
                <a:off x="831425" y="3249175"/>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685" name="Google Shape;685;p28"/>
              <p:cNvSpPr/>
              <p:nvPr/>
            </p:nvSpPr>
            <p:spPr>
              <a:xfrm>
                <a:off x="1201625" y="3249175"/>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686" name="Google Shape;686;p28"/>
              <p:cNvSpPr/>
              <p:nvPr/>
            </p:nvSpPr>
            <p:spPr>
              <a:xfrm>
                <a:off x="1942025" y="3249175"/>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grpSp>
        <p:grpSp>
          <p:nvGrpSpPr>
            <p:cNvPr id="687" name="Google Shape;687;p28"/>
            <p:cNvGrpSpPr/>
            <p:nvPr/>
          </p:nvGrpSpPr>
          <p:grpSpPr>
            <a:xfrm rot="10800000">
              <a:off x="7286873" y="320651"/>
              <a:ext cx="1499310" cy="499770"/>
              <a:chOff x="831425" y="3249175"/>
              <a:chExt cx="1110600" cy="370200"/>
            </a:xfrm>
          </p:grpSpPr>
          <p:sp>
            <p:nvSpPr>
              <p:cNvPr id="688" name="Google Shape;688;p28"/>
              <p:cNvSpPr/>
              <p:nvPr/>
            </p:nvSpPr>
            <p:spPr>
              <a:xfrm>
                <a:off x="831425" y="3249175"/>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689" name="Google Shape;689;p28"/>
              <p:cNvSpPr/>
              <p:nvPr/>
            </p:nvSpPr>
            <p:spPr>
              <a:xfrm>
                <a:off x="1201625" y="3249175"/>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690" name="Google Shape;690;p28"/>
              <p:cNvSpPr/>
              <p:nvPr/>
            </p:nvSpPr>
            <p:spPr>
              <a:xfrm>
                <a:off x="1571825" y="3249175"/>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grpSp>
        <p:grpSp>
          <p:nvGrpSpPr>
            <p:cNvPr id="691" name="Google Shape;691;p28"/>
            <p:cNvGrpSpPr/>
            <p:nvPr/>
          </p:nvGrpSpPr>
          <p:grpSpPr>
            <a:xfrm rot="10800000">
              <a:off x="6787102" y="-57263"/>
              <a:ext cx="2403260" cy="377865"/>
              <a:chOff x="532032" y="3249173"/>
              <a:chExt cx="1780193" cy="370202"/>
            </a:xfrm>
          </p:grpSpPr>
          <p:sp>
            <p:nvSpPr>
              <p:cNvPr id="692" name="Google Shape;692;p28"/>
              <p:cNvSpPr/>
              <p:nvPr/>
            </p:nvSpPr>
            <p:spPr>
              <a:xfrm>
                <a:off x="532032" y="3249173"/>
                <a:ext cx="2994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693" name="Google Shape;693;p28"/>
              <p:cNvSpPr/>
              <p:nvPr/>
            </p:nvSpPr>
            <p:spPr>
              <a:xfrm>
                <a:off x="831430" y="3249173"/>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694" name="Google Shape;694;p28"/>
              <p:cNvSpPr/>
              <p:nvPr/>
            </p:nvSpPr>
            <p:spPr>
              <a:xfrm>
                <a:off x="1201625" y="3249175"/>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695" name="Google Shape;695;p28"/>
              <p:cNvSpPr/>
              <p:nvPr/>
            </p:nvSpPr>
            <p:spPr>
              <a:xfrm>
                <a:off x="1571825" y="3249175"/>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696" name="Google Shape;696;p28"/>
              <p:cNvSpPr/>
              <p:nvPr/>
            </p:nvSpPr>
            <p:spPr>
              <a:xfrm>
                <a:off x="1942025" y="3249175"/>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grpSp>
      </p:grpSp>
      <p:sp>
        <p:nvSpPr>
          <p:cNvPr id="697" name="Google Shape;697;p28"/>
          <p:cNvSpPr/>
          <p:nvPr/>
        </p:nvSpPr>
        <p:spPr>
          <a:xfrm rot="10800000" flipH="1">
            <a:off x="8088611" y="319800"/>
            <a:ext cx="1055400" cy="18900"/>
          </a:xfrm>
          <a:prstGeom prst="rect">
            <a:avLst/>
          </a:prstGeom>
          <a:gradFill>
            <a:gsLst>
              <a:gs pos="0">
                <a:schemeClr val="accent2"/>
              </a:gs>
              <a:gs pos="37000">
                <a:schemeClr val="lt2"/>
              </a:gs>
              <a:gs pos="92000">
                <a:schemeClr val="accent1"/>
              </a:gs>
              <a:gs pos="100000">
                <a:schemeClr val="accent1"/>
              </a:gs>
            </a:gsLst>
            <a:lin ang="1080140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698" name="Google Shape;698;p28"/>
          <p:cNvSpPr/>
          <p:nvPr/>
        </p:nvSpPr>
        <p:spPr>
          <a:xfrm rot="10800000" flipH="1">
            <a:off x="8088611" y="592679"/>
            <a:ext cx="1055400" cy="18900"/>
          </a:xfrm>
          <a:prstGeom prst="rect">
            <a:avLst/>
          </a:prstGeom>
          <a:gradFill>
            <a:gsLst>
              <a:gs pos="0">
                <a:schemeClr val="accent2"/>
              </a:gs>
              <a:gs pos="37000">
                <a:schemeClr val="lt2"/>
              </a:gs>
              <a:gs pos="92000">
                <a:schemeClr val="accent1"/>
              </a:gs>
              <a:gs pos="100000">
                <a:schemeClr val="accent1"/>
              </a:gs>
            </a:gsLst>
            <a:lin ang="1080140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699" name="Google Shape;699;p28"/>
          <p:cNvSpPr/>
          <p:nvPr/>
        </p:nvSpPr>
        <p:spPr>
          <a:xfrm rot="10800000" flipH="1">
            <a:off x="8088611" y="1172250"/>
            <a:ext cx="1055400" cy="18900"/>
          </a:xfrm>
          <a:prstGeom prst="rect">
            <a:avLst/>
          </a:prstGeom>
          <a:gradFill>
            <a:gsLst>
              <a:gs pos="0">
                <a:schemeClr val="accent2"/>
              </a:gs>
              <a:gs pos="37000">
                <a:schemeClr val="lt2"/>
              </a:gs>
              <a:gs pos="92000">
                <a:schemeClr val="accent1"/>
              </a:gs>
              <a:gs pos="100000">
                <a:schemeClr val="accent1"/>
              </a:gs>
            </a:gsLst>
            <a:lin ang="1080140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700" name="Google Shape;700;p28"/>
          <p:cNvSpPr/>
          <p:nvPr/>
        </p:nvSpPr>
        <p:spPr>
          <a:xfrm rot="10800000" flipH="1">
            <a:off x="8088611" y="869471"/>
            <a:ext cx="1055400" cy="18900"/>
          </a:xfrm>
          <a:prstGeom prst="rect">
            <a:avLst/>
          </a:prstGeom>
          <a:gradFill>
            <a:gsLst>
              <a:gs pos="0">
                <a:schemeClr val="accent2"/>
              </a:gs>
              <a:gs pos="37000">
                <a:schemeClr val="lt2"/>
              </a:gs>
              <a:gs pos="92000">
                <a:schemeClr val="accent1"/>
              </a:gs>
              <a:gs pos="100000">
                <a:schemeClr val="accent1"/>
              </a:gs>
            </a:gsLst>
            <a:lin ang="1080140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701" name="Google Shape;701;p28"/>
          <p:cNvSpPr txBox="1">
            <a:spLocks noGrp="1"/>
          </p:cNvSpPr>
          <p:nvPr>
            <p:ph type="title"/>
          </p:nvPr>
        </p:nvSpPr>
        <p:spPr>
          <a:xfrm>
            <a:off x="38100" y="93150"/>
            <a:ext cx="1583400" cy="189300"/>
          </a:xfrm>
          <a:prstGeom prst="rect">
            <a:avLst/>
          </a:prstGeom>
        </p:spPr>
        <p:txBody>
          <a:bodyPr spcFirstLastPara="1" wrap="square" lIns="182875" tIns="91425" rIns="91425" bIns="91425" anchor="t" anchorCtr="0">
            <a:noAutofit/>
          </a:bodyPr>
          <a:lstStyle>
            <a:lvl1pPr lvl="0">
              <a:spcBef>
                <a:spcPts val="0"/>
              </a:spcBef>
              <a:spcAft>
                <a:spcPts val="0"/>
              </a:spcAft>
              <a:buNone/>
              <a:defRPr sz="900">
                <a:solidFill>
                  <a:schemeClr val="dk2"/>
                </a:solidFill>
                <a:latin typeface="Sora"/>
                <a:ea typeface="Sora"/>
                <a:cs typeface="Sora"/>
                <a:sym typeface="Sora"/>
              </a:defRPr>
            </a:lvl1pPr>
            <a:lvl2pPr lvl="1">
              <a:spcBef>
                <a:spcPts val="0"/>
              </a:spcBef>
              <a:spcAft>
                <a:spcPts val="0"/>
              </a:spcAft>
              <a:buClr>
                <a:schemeClr val="dk2"/>
              </a:buClr>
              <a:buSzPts val="900"/>
              <a:buFont typeface="Sora"/>
              <a:buNone/>
              <a:defRPr sz="900">
                <a:solidFill>
                  <a:schemeClr val="dk2"/>
                </a:solidFill>
                <a:latin typeface="Sora"/>
                <a:ea typeface="Sora"/>
                <a:cs typeface="Sora"/>
                <a:sym typeface="Sora"/>
              </a:defRPr>
            </a:lvl2pPr>
            <a:lvl3pPr lvl="2">
              <a:spcBef>
                <a:spcPts val="0"/>
              </a:spcBef>
              <a:spcAft>
                <a:spcPts val="0"/>
              </a:spcAft>
              <a:buClr>
                <a:schemeClr val="dk2"/>
              </a:buClr>
              <a:buSzPts val="900"/>
              <a:buFont typeface="Sora"/>
              <a:buNone/>
              <a:defRPr sz="900">
                <a:solidFill>
                  <a:schemeClr val="dk2"/>
                </a:solidFill>
                <a:latin typeface="Sora"/>
                <a:ea typeface="Sora"/>
                <a:cs typeface="Sora"/>
                <a:sym typeface="Sora"/>
              </a:defRPr>
            </a:lvl3pPr>
            <a:lvl4pPr lvl="3">
              <a:spcBef>
                <a:spcPts val="0"/>
              </a:spcBef>
              <a:spcAft>
                <a:spcPts val="0"/>
              </a:spcAft>
              <a:buClr>
                <a:schemeClr val="dk2"/>
              </a:buClr>
              <a:buSzPts val="900"/>
              <a:buFont typeface="Sora"/>
              <a:buNone/>
              <a:defRPr sz="900">
                <a:solidFill>
                  <a:schemeClr val="dk2"/>
                </a:solidFill>
                <a:latin typeface="Sora"/>
                <a:ea typeface="Sora"/>
                <a:cs typeface="Sora"/>
                <a:sym typeface="Sora"/>
              </a:defRPr>
            </a:lvl4pPr>
            <a:lvl5pPr lvl="4">
              <a:spcBef>
                <a:spcPts val="0"/>
              </a:spcBef>
              <a:spcAft>
                <a:spcPts val="0"/>
              </a:spcAft>
              <a:buClr>
                <a:schemeClr val="dk2"/>
              </a:buClr>
              <a:buSzPts val="900"/>
              <a:buFont typeface="Sora"/>
              <a:buNone/>
              <a:defRPr sz="900">
                <a:solidFill>
                  <a:schemeClr val="dk2"/>
                </a:solidFill>
                <a:latin typeface="Sora"/>
                <a:ea typeface="Sora"/>
                <a:cs typeface="Sora"/>
                <a:sym typeface="Sora"/>
              </a:defRPr>
            </a:lvl5pPr>
            <a:lvl6pPr lvl="5">
              <a:spcBef>
                <a:spcPts val="0"/>
              </a:spcBef>
              <a:spcAft>
                <a:spcPts val="0"/>
              </a:spcAft>
              <a:buClr>
                <a:schemeClr val="dk2"/>
              </a:buClr>
              <a:buSzPts val="900"/>
              <a:buFont typeface="Sora"/>
              <a:buNone/>
              <a:defRPr sz="900">
                <a:solidFill>
                  <a:schemeClr val="dk2"/>
                </a:solidFill>
                <a:latin typeface="Sora"/>
                <a:ea typeface="Sora"/>
                <a:cs typeface="Sora"/>
                <a:sym typeface="Sora"/>
              </a:defRPr>
            </a:lvl6pPr>
            <a:lvl7pPr lvl="6">
              <a:spcBef>
                <a:spcPts val="0"/>
              </a:spcBef>
              <a:spcAft>
                <a:spcPts val="0"/>
              </a:spcAft>
              <a:buClr>
                <a:schemeClr val="dk2"/>
              </a:buClr>
              <a:buSzPts val="900"/>
              <a:buFont typeface="Sora"/>
              <a:buNone/>
              <a:defRPr sz="900">
                <a:solidFill>
                  <a:schemeClr val="dk2"/>
                </a:solidFill>
                <a:latin typeface="Sora"/>
                <a:ea typeface="Sora"/>
                <a:cs typeface="Sora"/>
                <a:sym typeface="Sora"/>
              </a:defRPr>
            </a:lvl7pPr>
            <a:lvl8pPr lvl="7">
              <a:spcBef>
                <a:spcPts val="0"/>
              </a:spcBef>
              <a:spcAft>
                <a:spcPts val="0"/>
              </a:spcAft>
              <a:buClr>
                <a:schemeClr val="dk2"/>
              </a:buClr>
              <a:buSzPts val="900"/>
              <a:buFont typeface="Sora"/>
              <a:buNone/>
              <a:defRPr sz="900">
                <a:solidFill>
                  <a:schemeClr val="dk2"/>
                </a:solidFill>
                <a:latin typeface="Sora"/>
                <a:ea typeface="Sora"/>
                <a:cs typeface="Sora"/>
                <a:sym typeface="Sora"/>
              </a:defRPr>
            </a:lvl8pPr>
            <a:lvl9pPr lvl="8">
              <a:spcBef>
                <a:spcPts val="0"/>
              </a:spcBef>
              <a:spcAft>
                <a:spcPts val="0"/>
              </a:spcAft>
              <a:buClr>
                <a:schemeClr val="dk2"/>
              </a:buClr>
              <a:buSzPts val="900"/>
              <a:buFont typeface="Sora"/>
              <a:buNone/>
              <a:defRPr sz="900">
                <a:solidFill>
                  <a:schemeClr val="dk2"/>
                </a:solidFill>
                <a:latin typeface="Sora"/>
                <a:ea typeface="Sora"/>
                <a:cs typeface="Sora"/>
                <a:sym typeface="Sora"/>
              </a:defRPr>
            </a:lvl9pPr>
          </a:lstStyle>
          <a:p>
            <a:endParaRPr/>
          </a:p>
        </p:txBody>
      </p:sp>
      <p:sp>
        <p:nvSpPr>
          <p:cNvPr id="702" name="Google Shape;702;p28"/>
          <p:cNvSpPr txBox="1">
            <a:spLocks noGrp="1"/>
          </p:cNvSpPr>
          <p:nvPr>
            <p:ph type="title" idx="5"/>
          </p:nvPr>
        </p:nvSpPr>
        <p:spPr>
          <a:xfrm>
            <a:off x="38100" y="319650"/>
            <a:ext cx="1823100" cy="520200"/>
          </a:xfrm>
          <a:prstGeom prst="rect">
            <a:avLst/>
          </a:prstGeom>
        </p:spPr>
        <p:txBody>
          <a:bodyPr spcFirstLastPara="1" wrap="square" lIns="182875" tIns="91425" rIns="91425" bIns="91425" anchor="t" anchorCtr="0">
            <a:noAutofit/>
          </a:bodyPr>
          <a:lstStyle>
            <a:lvl1pPr lvl="0">
              <a:spcBef>
                <a:spcPts val="0"/>
              </a:spcBef>
              <a:spcAft>
                <a:spcPts val="0"/>
              </a:spcAft>
              <a:buNone/>
              <a:defRPr sz="1600">
                <a:solidFill>
                  <a:schemeClr val="lt2"/>
                </a:solidFill>
                <a:latin typeface="IBM Plex Sans Medium"/>
                <a:ea typeface="IBM Plex Sans Medium"/>
                <a:cs typeface="IBM Plex Sans Medium"/>
                <a:sym typeface="IBM Plex Sans Medium"/>
              </a:defRPr>
            </a:lvl1pPr>
            <a:lvl2pPr lvl="1">
              <a:lnSpc>
                <a:spcPct val="115000"/>
              </a:lnSpc>
              <a:spcBef>
                <a:spcPts val="0"/>
              </a:spcBef>
              <a:spcAft>
                <a:spcPts val="0"/>
              </a:spcAft>
              <a:buNone/>
              <a:defRPr sz="1800">
                <a:solidFill>
                  <a:schemeClr val="accent3"/>
                </a:solidFill>
              </a:defRPr>
            </a:lvl2pPr>
            <a:lvl3pPr lvl="2">
              <a:lnSpc>
                <a:spcPct val="115000"/>
              </a:lnSpc>
              <a:spcBef>
                <a:spcPts val="0"/>
              </a:spcBef>
              <a:spcAft>
                <a:spcPts val="0"/>
              </a:spcAft>
              <a:buNone/>
              <a:defRPr sz="1800">
                <a:solidFill>
                  <a:schemeClr val="accent3"/>
                </a:solidFill>
              </a:defRPr>
            </a:lvl3pPr>
            <a:lvl4pPr lvl="3">
              <a:lnSpc>
                <a:spcPct val="115000"/>
              </a:lnSpc>
              <a:spcBef>
                <a:spcPts val="0"/>
              </a:spcBef>
              <a:spcAft>
                <a:spcPts val="0"/>
              </a:spcAft>
              <a:buNone/>
              <a:defRPr sz="1800">
                <a:solidFill>
                  <a:schemeClr val="accent3"/>
                </a:solidFill>
              </a:defRPr>
            </a:lvl4pPr>
            <a:lvl5pPr lvl="4">
              <a:lnSpc>
                <a:spcPct val="115000"/>
              </a:lnSpc>
              <a:spcBef>
                <a:spcPts val="0"/>
              </a:spcBef>
              <a:spcAft>
                <a:spcPts val="0"/>
              </a:spcAft>
              <a:buNone/>
              <a:defRPr sz="1800">
                <a:solidFill>
                  <a:schemeClr val="accent3"/>
                </a:solidFill>
              </a:defRPr>
            </a:lvl5pPr>
            <a:lvl6pPr lvl="5">
              <a:lnSpc>
                <a:spcPct val="115000"/>
              </a:lnSpc>
              <a:spcBef>
                <a:spcPts val="0"/>
              </a:spcBef>
              <a:spcAft>
                <a:spcPts val="0"/>
              </a:spcAft>
              <a:buNone/>
              <a:defRPr sz="1800">
                <a:solidFill>
                  <a:schemeClr val="accent3"/>
                </a:solidFill>
              </a:defRPr>
            </a:lvl6pPr>
            <a:lvl7pPr lvl="6">
              <a:lnSpc>
                <a:spcPct val="115000"/>
              </a:lnSpc>
              <a:spcBef>
                <a:spcPts val="0"/>
              </a:spcBef>
              <a:spcAft>
                <a:spcPts val="0"/>
              </a:spcAft>
              <a:buNone/>
              <a:defRPr sz="1800">
                <a:solidFill>
                  <a:schemeClr val="accent3"/>
                </a:solidFill>
              </a:defRPr>
            </a:lvl7pPr>
            <a:lvl8pPr lvl="7">
              <a:lnSpc>
                <a:spcPct val="115000"/>
              </a:lnSpc>
              <a:spcBef>
                <a:spcPts val="0"/>
              </a:spcBef>
              <a:spcAft>
                <a:spcPts val="0"/>
              </a:spcAft>
              <a:buNone/>
              <a:defRPr sz="1800">
                <a:solidFill>
                  <a:schemeClr val="accent3"/>
                </a:solidFill>
              </a:defRPr>
            </a:lvl8pPr>
            <a:lvl9pPr lvl="8">
              <a:lnSpc>
                <a:spcPct val="115000"/>
              </a:lnSpc>
              <a:spcBef>
                <a:spcPts val="0"/>
              </a:spcBef>
              <a:spcAft>
                <a:spcPts val="0"/>
              </a:spcAft>
              <a:buNone/>
              <a:defRPr sz="1800">
                <a:solidFill>
                  <a:schemeClr val="accent3"/>
                </a:solidFill>
              </a:defRPr>
            </a:lvl9pPr>
          </a:lstStyle>
          <a:p>
            <a:endParaRPr/>
          </a:p>
        </p:txBody>
      </p:sp>
      <p:sp>
        <p:nvSpPr>
          <p:cNvPr id="703" name="Google Shape;703;p28"/>
          <p:cNvSpPr txBox="1">
            <a:spLocks noGrp="1"/>
          </p:cNvSpPr>
          <p:nvPr>
            <p:ph type="subTitle" idx="6"/>
          </p:nvPr>
        </p:nvSpPr>
        <p:spPr>
          <a:xfrm>
            <a:off x="2176499" y="319800"/>
            <a:ext cx="3904200" cy="520200"/>
          </a:xfrm>
          <a:prstGeom prst="rect">
            <a:avLst/>
          </a:prstGeom>
        </p:spPr>
        <p:txBody>
          <a:bodyPr spcFirstLastPara="1" wrap="square" lIns="91425" tIns="91425" rIns="91425" bIns="91425" anchor="t" anchorCtr="0">
            <a:noAutofit/>
          </a:bodyPr>
          <a:lstStyle>
            <a:lvl1pPr lvl="0">
              <a:spcBef>
                <a:spcPts val="0"/>
              </a:spcBef>
              <a:spcAft>
                <a:spcPts val="0"/>
              </a:spcAft>
              <a:buNone/>
              <a:defRPr sz="1000">
                <a:solidFill>
                  <a:schemeClr val="dk2"/>
                </a:solidFill>
              </a:defRPr>
            </a:lvl1pPr>
            <a:lvl2pPr lvl="1">
              <a:spcBef>
                <a:spcPts val="0"/>
              </a:spcBef>
              <a:spcAft>
                <a:spcPts val="0"/>
              </a:spcAft>
              <a:buClr>
                <a:schemeClr val="dk2"/>
              </a:buClr>
              <a:buSzPts val="1800"/>
              <a:buFont typeface="IBM Plex Sans"/>
              <a:buNone/>
              <a:defRPr sz="1800">
                <a:solidFill>
                  <a:schemeClr val="dk2"/>
                </a:solidFill>
                <a:latin typeface="IBM Plex Sans"/>
                <a:ea typeface="IBM Plex Sans"/>
                <a:cs typeface="IBM Plex Sans"/>
                <a:sym typeface="IBM Plex Sans"/>
              </a:defRPr>
            </a:lvl2pPr>
            <a:lvl3pPr lvl="2">
              <a:spcBef>
                <a:spcPts val="0"/>
              </a:spcBef>
              <a:spcAft>
                <a:spcPts val="0"/>
              </a:spcAft>
              <a:buClr>
                <a:schemeClr val="dk2"/>
              </a:buClr>
              <a:buSzPts val="1800"/>
              <a:buFont typeface="IBM Plex Sans"/>
              <a:buNone/>
              <a:defRPr sz="1800">
                <a:solidFill>
                  <a:schemeClr val="dk2"/>
                </a:solidFill>
                <a:latin typeface="IBM Plex Sans"/>
                <a:ea typeface="IBM Plex Sans"/>
                <a:cs typeface="IBM Plex Sans"/>
                <a:sym typeface="IBM Plex Sans"/>
              </a:defRPr>
            </a:lvl3pPr>
            <a:lvl4pPr lvl="3">
              <a:spcBef>
                <a:spcPts val="0"/>
              </a:spcBef>
              <a:spcAft>
                <a:spcPts val="0"/>
              </a:spcAft>
              <a:buClr>
                <a:schemeClr val="dk2"/>
              </a:buClr>
              <a:buSzPts val="1800"/>
              <a:buFont typeface="IBM Plex Sans"/>
              <a:buNone/>
              <a:defRPr sz="1800">
                <a:solidFill>
                  <a:schemeClr val="dk2"/>
                </a:solidFill>
                <a:latin typeface="IBM Plex Sans"/>
                <a:ea typeface="IBM Plex Sans"/>
                <a:cs typeface="IBM Plex Sans"/>
                <a:sym typeface="IBM Plex Sans"/>
              </a:defRPr>
            </a:lvl4pPr>
            <a:lvl5pPr lvl="4">
              <a:spcBef>
                <a:spcPts val="0"/>
              </a:spcBef>
              <a:spcAft>
                <a:spcPts val="0"/>
              </a:spcAft>
              <a:buClr>
                <a:schemeClr val="dk2"/>
              </a:buClr>
              <a:buSzPts val="1800"/>
              <a:buFont typeface="IBM Plex Sans"/>
              <a:buNone/>
              <a:defRPr sz="1800">
                <a:solidFill>
                  <a:schemeClr val="dk2"/>
                </a:solidFill>
                <a:latin typeface="IBM Plex Sans"/>
                <a:ea typeface="IBM Plex Sans"/>
                <a:cs typeface="IBM Plex Sans"/>
                <a:sym typeface="IBM Plex Sans"/>
              </a:defRPr>
            </a:lvl5pPr>
            <a:lvl6pPr lvl="5">
              <a:spcBef>
                <a:spcPts val="0"/>
              </a:spcBef>
              <a:spcAft>
                <a:spcPts val="0"/>
              </a:spcAft>
              <a:buClr>
                <a:schemeClr val="dk2"/>
              </a:buClr>
              <a:buSzPts val="1800"/>
              <a:buFont typeface="IBM Plex Sans"/>
              <a:buNone/>
              <a:defRPr sz="1800">
                <a:solidFill>
                  <a:schemeClr val="dk2"/>
                </a:solidFill>
                <a:latin typeface="IBM Plex Sans"/>
                <a:ea typeface="IBM Plex Sans"/>
                <a:cs typeface="IBM Plex Sans"/>
                <a:sym typeface="IBM Plex Sans"/>
              </a:defRPr>
            </a:lvl6pPr>
            <a:lvl7pPr lvl="6">
              <a:spcBef>
                <a:spcPts val="0"/>
              </a:spcBef>
              <a:spcAft>
                <a:spcPts val="0"/>
              </a:spcAft>
              <a:buClr>
                <a:schemeClr val="dk2"/>
              </a:buClr>
              <a:buSzPts val="1800"/>
              <a:buFont typeface="IBM Plex Sans"/>
              <a:buNone/>
              <a:defRPr sz="1800">
                <a:solidFill>
                  <a:schemeClr val="dk2"/>
                </a:solidFill>
                <a:latin typeface="IBM Plex Sans"/>
                <a:ea typeface="IBM Plex Sans"/>
                <a:cs typeface="IBM Plex Sans"/>
                <a:sym typeface="IBM Plex Sans"/>
              </a:defRPr>
            </a:lvl7pPr>
            <a:lvl8pPr lvl="7">
              <a:spcBef>
                <a:spcPts val="0"/>
              </a:spcBef>
              <a:spcAft>
                <a:spcPts val="0"/>
              </a:spcAft>
              <a:buClr>
                <a:schemeClr val="dk2"/>
              </a:buClr>
              <a:buSzPts val="1800"/>
              <a:buFont typeface="IBM Plex Sans"/>
              <a:buNone/>
              <a:defRPr sz="1800">
                <a:solidFill>
                  <a:schemeClr val="dk2"/>
                </a:solidFill>
                <a:latin typeface="IBM Plex Sans"/>
                <a:ea typeface="IBM Plex Sans"/>
                <a:cs typeface="IBM Plex Sans"/>
                <a:sym typeface="IBM Plex Sans"/>
              </a:defRPr>
            </a:lvl8pPr>
            <a:lvl9pPr lvl="8">
              <a:spcBef>
                <a:spcPts val="0"/>
              </a:spcBef>
              <a:spcAft>
                <a:spcPts val="0"/>
              </a:spcAft>
              <a:buClr>
                <a:schemeClr val="dk2"/>
              </a:buClr>
              <a:buSzPts val="1800"/>
              <a:buFont typeface="IBM Plex Sans"/>
              <a:buNone/>
              <a:defRPr sz="1800">
                <a:solidFill>
                  <a:schemeClr val="dk2"/>
                </a:solidFill>
                <a:latin typeface="IBM Plex Sans"/>
                <a:ea typeface="IBM Plex Sans"/>
                <a:cs typeface="IBM Plex Sans"/>
                <a:sym typeface="IBM Plex Sans"/>
              </a:defRPr>
            </a:lvl9pPr>
          </a:lstStyle>
          <a:p>
            <a:endParaRPr/>
          </a:p>
        </p:txBody>
      </p:sp>
      <p:sp>
        <p:nvSpPr>
          <p:cNvPr id="704" name="Google Shape;704;p28"/>
          <p:cNvSpPr txBox="1">
            <a:spLocks noGrp="1"/>
          </p:cNvSpPr>
          <p:nvPr>
            <p:ph type="subTitle" idx="7"/>
          </p:nvPr>
        </p:nvSpPr>
        <p:spPr>
          <a:xfrm>
            <a:off x="1867950" y="1692275"/>
            <a:ext cx="2394900" cy="288300"/>
          </a:xfrm>
          <a:prstGeom prst="rect">
            <a:avLst/>
          </a:prstGeom>
        </p:spPr>
        <p:txBody>
          <a:bodyPr spcFirstLastPara="1" wrap="square" lIns="91425" tIns="91425" rIns="91425" bIns="91425" anchor="t" anchorCtr="0">
            <a:noAutofit/>
          </a:bodyPr>
          <a:lstStyle>
            <a:lvl1pPr lvl="0">
              <a:spcBef>
                <a:spcPts val="0"/>
              </a:spcBef>
              <a:spcAft>
                <a:spcPts val="0"/>
              </a:spcAft>
              <a:buClr>
                <a:schemeClr val="lt2"/>
              </a:buClr>
              <a:buSzPts val="1200"/>
              <a:buFont typeface="Sora Medium"/>
              <a:buNone/>
              <a:defRPr sz="1200">
                <a:solidFill>
                  <a:schemeClr val="lt2"/>
                </a:solidFill>
                <a:latin typeface="Sora Medium"/>
                <a:ea typeface="Sora Medium"/>
                <a:cs typeface="Sora Medium"/>
                <a:sym typeface="Sora Medium"/>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5" name="Google Shape;705;p28"/>
          <p:cNvSpPr txBox="1">
            <a:spLocks noGrp="1"/>
          </p:cNvSpPr>
          <p:nvPr>
            <p:ph type="subTitle" idx="8"/>
          </p:nvPr>
        </p:nvSpPr>
        <p:spPr>
          <a:xfrm>
            <a:off x="1867950" y="3062125"/>
            <a:ext cx="2394900" cy="288300"/>
          </a:xfrm>
          <a:prstGeom prst="rect">
            <a:avLst/>
          </a:prstGeom>
        </p:spPr>
        <p:txBody>
          <a:bodyPr spcFirstLastPara="1" wrap="square" lIns="91425" tIns="91425" rIns="91425" bIns="91425" anchor="t" anchorCtr="0">
            <a:noAutofit/>
          </a:bodyPr>
          <a:lstStyle>
            <a:lvl1pPr lvl="0">
              <a:spcBef>
                <a:spcPts val="0"/>
              </a:spcBef>
              <a:spcAft>
                <a:spcPts val="0"/>
              </a:spcAft>
              <a:buClr>
                <a:schemeClr val="lt2"/>
              </a:buClr>
              <a:buSzPts val="1200"/>
              <a:buFont typeface="Sora Medium"/>
              <a:buNone/>
              <a:defRPr sz="1200">
                <a:solidFill>
                  <a:schemeClr val="lt2"/>
                </a:solidFill>
                <a:latin typeface="Sora Medium"/>
                <a:ea typeface="Sora Medium"/>
                <a:cs typeface="Sora Medium"/>
                <a:sym typeface="Sora Medium"/>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6" name="Google Shape;706;p28"/>
          <p:cNvSpPr txBox="1">
            <a:spLocks noGrp="1"/>
          </p:cNvSpPr>
          <p:nvPr>
            <p:ph type="subTitle" idx="9"/>
          </p:nvPr>
        </p:nvSpPr>
        <p:spPr>
          <a:xfrm>
            <a:off x="5297575" y="1692275"/>
            <a:ext cx="2394900" cy="288300"/>
          </a:xfrm>
          <a:prstGeom prst="rect">
            <a:avLst/>
          </a:prstGeom>
        </p:spPr>
        <p:txBody>
          <a:bodyPr spcFirstLastPara="1" wrap="square" lIns="91425" tIns="91425" rIns="91425" bIns="91425" anchor="t" anchorCtr="0">
            <a:noAutofit/>
          </a:bodyPr>
          <a:lstStyle>
            <a:lvl1pPr lvl="0">
              <a:spcBef>
                <a:spcPts val="0"/>
              </a:spcBef>
              <a:spcAft>
                <a:spcPts val="0"/>
              </a:spcAft>
              <a:buClr>
                <a:schemeClr val="lt2"/>
              </a:buClr>
              <a:buSzPts val="1200"/>
              <a:buFont typeface="Sora Medium"/>
              <a:buNone/>
              <a:defRPr sz="1200">
                <a:solidFill>
                  <a:schemeClr val="lt2"/>
                </a:solidFill>
                <a:latin typeface="Sora Medium"/>
                <a:ea typeface="Sora Medium"/>
                <a:cs typeface="Sora Medium"/>
                <a:sym typeface="Sora Medium"/>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7" name="Google Shape;707;p28"/>
          <p:cNvSpPr txBox="1">
            <a:spLocks noGrp="1"/>
          </p:cNvSpPr>
          <p:nvPr>
            <p:ph type="subTitle" idx="13"/>
          </p:nvPr>
        </p:nvSpPr>
        <p:spPr>
          <a:xfrm>
            <a:off x="5297575" y="3062125"/>
            <a:ext cx="2394900" cy="288300"/>
          </a:xfrm>
          <a:prstGeom prst="rect">
            <a:avLst/>
          </a:prstGeom>
        </p:spPr>
        <p:txBody>
          <a:bodyPr spcFirstLastPara="1" wrap="square" lIns="91425" tIns="91425" rIns="91425" bIns="91425" anchor="t" anchorCtr="0">
            <a:noAutofit/>
          </a:bodyPr>
          <a:lstStyle>
            <a:lvl1pPr lvl="0">
              <a:spcBef>
                <a:spcPts val="0"/>
              </a:spcBef>
              <a:spcAft>
                <a:spcPts val="0"/>
              </a:spcAft>
              <a:buClr>
                <a:schemeClr val="lt2"/>
              </a:buClr>
              <a:buSzPts val="1200"/>
              <a:buFont typeface="Sora Medium"/>
              <a:buNone/>
              <a:defRPr sz="1200">
                <a:solidFill>
                  <a:schemeClr val="lt2"/>
                </a:solidFill>
                <a:latin typeface="Sora Medium"/>
                <a:ea typeface="Sora Medium"/>
                <a:cs typeface="Sora Medium"/>
                <a:sym typeface="Sora Medium"/>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8" name="Google Shape;708;p28"/>
          <p:cNvSpPr txBox="1">
            <a:spLocks noGrp="1"/>
          </p:cNvSpPr>
          <p:nvPr>
            <p:ph type="title" idx="14"/>
          </p:nvPr>
        </p:nvSpPr>
        <p:spPr>
          <a:xfrm>
            <a:off x="228600" y="4774929"/>
            <a:ext cx="1939200" cy="189300"/>
          </a:xfrm>
          <a:prstGeom prst="rect">
            <a:avLst/>
          </a:prstGeom>
        </p:spPr>
        <p:txBody>
          <a:bodyPr spcFirstLastPara="1" wrap="square" lIns="0" tIns="0" rIns="0" bIns="0" anchor="ctr" anchorCtr="0">
            <a:noAutofit/>
          </a:bodyPr>
          <a:lstStyle>
            <a:lvl1pPr lvl="0">
              <a:spcBef>
                <a:spcPts val="0"/>
              </a:spcBef>
              <a:spcAft>
                <a:spcPts val="0"/>
              </a:spcAft>
              <a:buNone/>
              <a:defRPr sz="900">
                <a:solidFill>
                  <a:schemeClr val="dk2"/>
                </a:solidFill>
                <a:latin typeface="Sora"/>
                <a:ea typeface="Sora"/>
                <a:cs typeface="Sora"/>
                <a:sym typeface="Sora"/>
              </a:defRPr>
            </a:lvl1pPr>
            <a:lvl2pPr lvl="1">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2pPr>
            <a:lvl3pPr lvl="2">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3pPr>
            <a:lvl4pPr lvl="3">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4pPr>
            <a:lvl5pPr lvl="4">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5pPr>
            <a:lvl6pPr lvl="5">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6pPr>
            <a:lvl7pPr lvl="6">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7pPr>
            <a:lvl8pPr lvl="7">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8pPr>
            <a:lvl9pPr lvl="8">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9pPr>
          </a:lstStyle>
          <a:p>
            <a:endParaRPr/>
          </a:p>
        </p:txBody>
      </p:sp>
    </p:spTree>
  </p:cSld>
  <p:clrMapOvr>
    <a:masterClrMapping/>
  </p:clrMapOvr>
  <p:extLst>
    <p:ext uri="{DCECCB84-F9BA-43D5-87BE-67443E8EF086}">
      <p15:sldGuideLst xmlns:p15="http://schemas.microsoft.com/office/powerpoint/2012/main">
        <p15:guide id="1" pos="4611">
          <p15:clr>
            <a:srgbClr val="E46962"/>
          </p15:clr>
        </p15:guide>
        <p15:guide id="2" pos="3407">
          <p15:clr>
            <a:srgbClr val="E46962"/>
          </p15:clr>
        </p15:guide>
        <p15:guide id="3" pos="2262">
          <p15:clr>
            <a:srgbClr val="E46962"/>
          </p15:clr>
        </p15:guide>
        <p15:guide id="4" orient="horz" pos="1006">
          <p15:clr>
            <a:srgbClr val="E46962"/>
          </p15:clr>
        </p15:guide>
        <p15:guide id="5" pos="1175">
          <p15:clr>
            <a:srgbClr val="E46962"/>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Four big ideas - Alt 3">
  <p:cSld name="BLANK_1_1_1_1_1_1_1_1_1_1_1_1_1_1_1_2_1">
    <p:bg>
      <p:bgPr>
        <a:solidFill>
          <a:schemeClr val="lt1"/>
        </a:solidFill>
        <a:effectLst/>
      </p:bgPr>
    </p:bg>
    <p:spTree>
      <p:nvGrpSpPr>
        <p:cNvPr id="1" name="Shape 709"/>
        <p:cNvGrpSpPr/>
        <p:nvPr/>
      </p:nvGrpSpPr>
      <p:grpSpPr>
        <a:xfrm>
          <a:off x="0" y="0"/>
          <a:ext cx="0" cy="0"/>
          <a:chOff x="0" y="0"/>
          <a:chExt cx="0" cy="0"/>
        </a:xfrm>
      </p:grpSpPr>
      <p:sp>
        <p:nvSpPr>
          <p:cNvPr id="710" name="Google Shape;710;p29"/>
          <p:cNvSpPr txBox="1">
            <a:spLocks noGrp="1"/>
          </p:cNvSpPr>
          <p:nvPr>
            <p:ph type="title"/>
          </p:nvPr>
        </p:nvSpPr>
        <p:spPr>
          <a:xfrm>
            <a:off x="104850" y="2155850"/>
            <a:ext cx="1583400" cy="520200"/>
          </a:xfrm>
          <a:prstGeom prst="rect">
            <a:avLst/>
          </a:prstGeom>
        </p:spPr>
        <p:txBody>
          <a:bodyPr spcFirstLastPara="1" wrap="square" lIns="91425" tIns="91425" rIns="91425" bIns="91425" anchor="b" anchorCtr="0">
            <a:noAutofit/>
          </a:bodyPr>
          <a:lstStyle>
            <a:lvl1pPr lvl="0">
              <a:spcBef>
                <a:spcPts val="0"/>
              </a:spcBef>
              <a:spcAft>
                <a:spcPts val="0"/>
              </a:spcAft>
              <a:buNone/>
              <a:defRPr sz="1200">
                <a:solidFill>
                  <a:schemeClr val="accent6"/>
                </a:solidFill>
                <a:latin typeface="IBM Plex Sans Medium"/>
                <a:ea typeface="IBM Plex Sans Medium"/>
                <a:cs typeface="IBM Plex Sans Medium"/>
                <a:sym typeface="IBM Plex Sans Medium"/>
              </a:defRPr>
            </a:lvl1pPr>
            <a:lvl2pPr lvl="1">
              <a:spcBef>
                <a:spcPts val="0"/>
              </a:spcBef>
              <a:spcAft>
                <a:spcPts val="0"/>
              </a:spcAft>
              <a:buClr>
                <a:schemeClr val="accent6"/>
              </a:buClr>
              <a:buSzPts val="3000"/>
              <a:buNone/>
              <a:defRPr>
                <a:solidFill>
                  <a:schemeClr val="accent6"/>
                </a:solidFill>
              </a:defRPr>
            </a:lvl2pPr>
            <a:lvl3pPr lvl="2">
              <a:spcBef>
                <a:spcPts val="0"/>
              </a:spcBef>
              <a:spcAft>
                <a:spcPts val="0"/>
              </a:spcAft>
              <a:buClr>
                <a:schemeClr val="accent6"/>
              </a:buClr>
              <a:buSzPts val="3000"/>
              <a:buNone/>
              <a:defRPr>
                <a:solidFill>
                  <a:schemeClr val="accent6"/>
                </a:solidFill>
              </a:defRPr>
            </a:lvl3pPr>
            <a:lvl4pPr lvl="3">
              <a:spcBef>
                <a:spcPts val="0"/>
              </a:spcBef>
              <a:spcAft>
                <a:spcPts val="0"/>
              </a:spcAft>
              <a:buClr>
                <a:schemeClr val="accent6"/>
              </a:buClr>
              <a:buSzPts val="3000"/>
              <a:buNone/>
              <a:defRPr>
                <a:solidFill>
                  <a:schemeClr val="accent6"/>
                </a:solidFill>
              </a:defRPr>
            </a:lvl4pPr>
            <a:lvl5pPr lvl="4">
              <a:spcBef>
                <a:spcPts val="0"/>
              </a:spcBef>
              <a:spcAft>
                <a:spcPts val="0"/>
              </a:spcAft>
              <a:buClr>
                <a:schemeClr val="accent6"/>
              </a:buClr>
              <a:buSzPts val="3000"/>
              <a:buNone/>
              <a:defRPr>
                <a:solidFill>
                  <a:schemeClr val="accent6"/>
                </a:solidFill>
              </a:defRPr>
            </a:lvl5pPr>
            <a:lvl6pPr lvl="5">
              <a:spcBef>
                <a:spcPts val="0"/>
              </a:spcBef>
              <a:spcAft>
                <a:spcPts val="0"/>
              </a:spcAft>
              <a:buClr>
                <a:schemeClr val="accent6"/>
              </a:buClr>
              <a:buSzPts val="3000"/>
              <a:buNone/>
              <a:defRPr>
                <a:solidFill>
                  <a:schemeClr val="accent6"/>
                </a:solidFill>
              </a:defRPr>
            </a:lvl6pPr>
            <a:lvl7pPr lvl="6">
              <a:spcBef>
                <a:spcPts val="0"/>
              </a:spcBef>
              <a:spcAft>
                <a:spcPts val="0"/>
              </a:spcAft>
              <a:buClr>
                <a:schemeClr val="accent6"/>
              </a:buClr>
              <a:buSzPts val="3000"/>
              <a:buNone/>
              <a:defRPr>
                <a:solidFill>
                  <a:schemeClr val="accent6"/>
                </a:solidFill>
              </a:defRPr>
            </a:lvl7pPr>
            <a:lvl8pPr lvl="7">
              <a:spcBef>
                <a:spcPts val="0"/>
              </a:spcBef>
              <a:spcAft>
                <a:spcPts val="0"/>
              </a:spcAft>
              <a:buClr>
                <a:schemeClr val="accent6"/>
              </a:buClr>
              <a:buSzPts val="3000"/>
              <a:buNone/>
              <a:defRPr>
                <a:solidFill>
                  <a:schemeClr val="accent6"/>
                </a:solidFill>
              </a:defRPr>
            </a:lvl8pPr>
            <a:lvl9pPr lvl="8">
              <a:spcBef>
                <a:spcPts val="0"/>
              </a:spcBef>
              <a:spcAft>
                <a:spcPts val="0"/>
              </a:spcAft>
              <a:buClr>
                <a:schemeClr val="accent6"/>
              </a:buClr>
              <a:buSzPts val="3000"/>
              <a:buNone/>
              <a:defRPr>
                <a:solidFill>
                  <a:schemeClr val="accent6"/>
                </a:solidFill>
              </a:defRPr>
            </a:lvl9pPr>
          </a:lstStyle>
          <a:p>
            <a:endParaRPr/>
          </a:p>
        </p:txBody>
      </p:sp>
      <p:sp>
        <p:nvSpPr>
          <p:cNvPr id="711" name="Google Shape;711;p29"/>
          <p:cNvSpPr txBox="1">
            <a:spLocks noGrp="1"/>
          </p:cNvSpPr>
          <p:nvPr>
            <p:ph type="title" idx="2"/>
          </p:nvPr>
        </p:nvSpPr>
        <p:spPr>
          <a:xfrm>
            <a:off x="1932925" y="2155825"/>
            <a:ext cx="1583400" cy="520200"/>
          </a:xfrm>
          <a:prstGeom prst="rect">
            <a:avLst/>
          </a:prstGeom>
        </p:spPr>
        <p:txBody>
          <a:bodyPr spcFirstLastPara="1" wrap="square" lIns="91425" tIns="91425" rIns="91425" bIns="91425" anchor="b" anchorCtr="0">
            <a:noAutofit/>
          </a:bodyPr>
          <a:lstStyle>
            <a:lvl1pPr lvl="0">
              <a:spcBef>
                <a:spcPts val="0"/>
              </a:spcBef>
              <a:spcAft>
                <a:spcPts val="0"/>
              </a:spcAft>
              <a:buNone/>
              <a:defRPr sz="1200">
                <a:solidFill>
                  <a:schemeClr val="accent6"/>
                </a:solidFill>
                <a:latin typeface="IBM Plex Sans Medium"/>
                <a:ea typeface="IBM Plex Sans Medium"/>
                <a:cs typeface="IBM Plex Sans Medium"/>
                <a:sym typeface="IBM Plex Sans Medium"/>
              </a:defRPr>
            </a:lvl1pPr>
            <a:lvl2pPr lvl="1">
              <a:spcBef>
                <a:spcPts val="0"/>
              </a:spcBef>
              <a:spcAft>
                <a:spcPts val="0"/>
              </a:spcAft>
              <a:buClr>
                <a:schemeClr val="accent6"/>
              </a:buClr>
              <a:buSzPts val="3000"/>
              <a:buNone/>
              <a:defRPr>
                <a:solidFill>
                  <a:schemeClr val="accent6"/>
                </a:solidFill>
              </a:defRPr>
            </a:lvl2pPr>
            <a:lvl3pPr lvl="2">
              <a:spcBef>
                <a:spcPts val="0"/>
              </a:spcBef>
              <a:spcAft>
                <a:spcPts val="0"/>
              </a:spcAft>
              <a:buClr>
                <a:schemeClr val="accent6"/>
              </a:buClr>
              <a:buSzPts val="3000"/>
              <a:buNone/>
              <a:defRPr>
                <a:solidFill>
                  <a:schemeClr val="accent6"/>
                </a:solidFill>
              </a:defRPr>
            </a:lvl3pPr>
            <a:lvl4pPr lvl="3">
              <a:spcBef>
                <a:spcPts val="0"/>
              </a:spcBef>
              <a:spcAft>
                <a:spcPts val="0"/>
              </a:spcAft>
              <a:buClr>
                <a:schemeClr val="accent6"/>
              </a:buClr>
              <a:buSzPts val="3000"/>
              <a:buNone/>
              <a:defRPr>
                <a:solidFill>
                  <a:schemeClr val="accent6"/>
                </a:solidFill>
              </a:defRPr>
            </a:lvl4pPr>
            <a:lvl5pPr lvl="4">
              <a:spcBef>
                <a:spcPts val="0"/>
              </a:spcBef>
              <a:spcAft>
                <a:spcPts val="0"/>
              </a:spcAft>
              <a:buClr>
                <a:schemeClr val="accent6"/>
              </a:buClr>
              <a:buSzPts val="3000"/>
              <a:buNone/>
              <a:defRPr>
                <a:solidFill>
                  <a:schemeClr val="accent6"/>
                </a:solidFill>
              </a:defRPr>
            </a:lvl5pPr>
            <a:lvl6pPr lvl="5">
              <a:spcBef>
                <a:spcPts val="0"/>
              </a:spcBef>
              <a:spcAft>
                <a:spcPts val="0"/>
              </a:spcAft>
              <a:buClr>
                <a:schemeClr val="accent6"/>
              </a:buClr>
              <a:buSzPts val="3000"/>
              <a:buNone/>
              <a:defRPr>
                <a:solidFill>
                  <a:schemeClr val="accent6"/>
                </a:solidFill>
              </a:defRPr>
            </a:lvl6pPr>
            <a:lvl7pPr lvl="6">
              <a:spcBef>
                <a:spcPts val="0"/>
              </a:spcBef>
              <a:spcAft>
                <a:spcPts val="0"/>
              </a:spcAft>
              <a:buClr>
                <a:schemeClr val="accent6"/>
              </a:buClr>
              <a:buSzPts val="3000"/>
              <a:buNone/>
              <a:defRPr>
                <a:solidFill>
                  <a:schemeClr val="accent6"/>
                </a:solidFill>
              </a:defRPr>
            </a:lvl7pPr>
            <a:lvl8pPr lvl="7">
              <a:spcBef>
                <a:spcPts val="0"/>
              </a:spcBef>
              <a:spcAft>
                <a:spcPts val="0"/>
              </a:spcAft>
              <a:buClr>
                <a:schemeClr val="accent6"/>
              </a:buClr>
              <a:buSzPts val="3000"/>
              <a:buNone/>
              <a:defRPr>
                <a:solidFill>
                  <a:schemeClr val="accent6"/>
                </a:solidFill>
              </a:defRPr>
            </a:lvl8pPr>
            <a:lvl9pPr lvl="8">
              <a:spcBef>
                <a:spcPts val="0"/>
              </a:spcBef>
              <a:spcAft>
                <a:spcPts val="0"/>
              </a:spcAft>
              <a:buClr>
                <a:schemeClr val="accent6"/>
              </a:buClr>
              <a:buSzPts val="3000"/>
              <a:buNone/>
              <a:defRPr>
                <a:solidFill>
                  <a:schemeClr val="accent6"/>
                </a:solidFill>
              </a:defRPr>
            </a:lvl9pPr>
          </a:lstStyle>
          <a:p>
            <a:endParaRPr/>
          </a:p>
        </p:txBody>
      </p:sp>
      <p:sp>
        <p:nvSpPr>
          <p:cNvPr id="712" name="Google Shape;712;p29"/>
          <p:cNvSpPr txBox="1">
            <a:spLocks noGrp="1"/>
          </p:cNvSpPr>
          <p:nvPr>
            <p:ph type="title" idx="3"/>
          </p:nvPr>
        </p:nvSpPr>
        <p:spPr>
          <a:xfrm>
            <a:off x="3761000" y="2155825"/>
            <a:ext cx="1583400" cy="520200"/>
          </a:xfrm>
          <a:prstGeom prst="rect">
            <a:avLst/>
          </a:prstGeom>
        </p:spPr>
        <p:txBody>
          <a:bodyPr spcFirstLastPara="1" wrap="square" lIns="91425" tIns="91425" rIns="91425" bIns="91425" anchor="b" anchorCtr="0">
            <a:noAutofit/>
          </a:bodyPr>
          <a:lstStyle>
            <a:lvl1pPr lvl="0">
              <a:spcBef>
                <a:spcPts val="0"/>
              </a:spcBef>
              <a:spcAft>
                <a:spcPts val="0"/>
              </a:spcAft>
              <a:buNone/>
              <a:defRPr sz="1200">
                <a:solidFill>
                  <a:schemeClr val="accent6"/>
                </a:solidFill>
                <a:latin typeface="IBM Plex Sans Medium"/>
                <a:ea typeface="IBM Plex Sans Medium"/>
                <a:cs typeface="IBM Plex Sans Medium"/>
                <a:sym typeface="IBM Plex Sans Medium"/>
              </a:defRPr>
            </a:lvl1pPr>
            <a:lvl2pPr lvl="1">
              <a:spcBef>
                <a:spcPts val="0"/>
              </a:spcBef>
              <a:spcAft>
                <a:spcPts val="0"/>
              </a:spcAft>
              <a:buClr>
                <a:schemeClr val="accent6"/>
              </a:buClr>
              <a:buSzPts val="3000"/>
              <a:buNone/>
              <a:defRPr>
                <a:solidFill>
                  <a:schemeClr val="accent6"/>
                </a:solidFill>
              </a:defRPr>
            </a:lvl2pPr>
            <a:lvl3pPr lvl="2">
              <a:spcBef>
                <a:spcPts val="0"/>
              </a:spcBef>
              <a:spcAft>
                <a:spcPts val="0"/>
              </a:spcAft>
              <a:buClr>
                <a:schemeClr val="accent6"/>
              </a:buClr>
              <a:buSzPts val="3000"/>
              <a:buNone/>
              <a:defRPr>
                <a:solidFill>
                  <a:schemeClr val="accent6"/>
                </a:solidFill>
              </a:defRPr>
            </a:lvl3pPr>
            <a:lvl4pPr lvl="3">
              <a:spcBef>
                <a:spcPts val="0"/>
              </a:spcBef>
              <a:spcAft>
                <a:spcPts val="0"/>
              </a:spcAft>
              <a:buClr>
                <a:schemeClr val="accent6"/>
              </a:buClr>
              <a:buSzPts val="3000"/>
              <a:buNone/>
              <a:defRPr>
                <a:solidFill>
                  <a:schemeClr val="accent6"/>
                </a:solidFill>
              </a:defRPr>
            </a:lvl4pPr>
            <a:lvl5pPr lvl="4">
              <a:spcBef>
                <a:spcPts val="0"/>
              </a:spcBef>
              <a:spcAft>
                <a:spcPts val="0"/>
              </a:spcAft>
              <a:buClr>
                <a:schemeClr val="accent6"/>
              </a:buClr>
              <a:buSzPts val="3000"/>
              <a:buNone/>
              <a:defRPr>
                <a:solidFill>
                  <a:schemeClr val="accent6"/>
                </a:solidFill>
              </a:defRPr>
            </a:lvl5pPr>
            <a:lvl6pPr lvl="5">
              <a:spcBef>
                <a:spcPts val="0"/>
              </a:spcBef>
              <a:spcAft>
                <a:spcPts val="0"/>
              </a:spcAft>
              <a:buClr>
                <a:schemeClr val="accent6"/>
              </a:buClr>
              <a:buSzPts val="3000"/>
              <a:buNone/>
              <a:defRPr>
                <a:solidFill>
                  <a:schemeClr val="accent6"/>
                </a:solidFill>
              </a:defRPr>
            </a:lvl6pPr>
            <a:lvl7pPr lvl="6">
              <a:spcBef>
                <a:spcPts val="0"/>
              </a:spcBef>
              <a:spcAft>
                <a:spcPts val="0"/>
              </a:spcAft>
              <a:buClr>
                <a:schemeClr val="accent6"/>
              </a:buClr>
              <a:buSzPts val="3000"/>
              <a:buNone/>
              <a:defRPr>
                <a:solidFill>
                  <a:schemeClr val="accent6"/>
                </a:solidFill>
              </a:defRPr>
            </a:lvl7pPr>
            <a:lvl8pPr lvl="7">
              <a:spcBef>
                <a:spcPts val="0"/>
              </a:spcBef>
              <a:spcAft>
                <a:spcPts val="0"/>
              </a:spcAft>
              <a:buClr>
                <a:schemeClr val="accent6"/>
              </a:buClr>
              <a:buSzPts val="3000"/>
              <a:buNone/>
              <a:defRPr>
                <a:solidFill>
                  <a:schemeClr val="accent6"/>
                </a:solidFill>
              </a:defRPr>
            </a:lvl8pPr>
            <a:lvl9pPr lvl="8">
              <a:spcBef>
                <a:spcPts val="0"/>
              </a:spcBef>
              <a:spcAft>
                <a:spcPts val="0"/>
              </a:spcAft>
              <a:buClr>
                <a:schemeClr val="accent6"/>
              </a:buClr>
              <a:buSzPts val="3000"/>
              <a:buNone/>
              <a:defRPr>
                <a:solidFill>
                  <a:schemeClr val="accent6"/>
                </a:solidFill>
              </a:defRPr>
            </a:lvl9pPr>
          </a:lstStyle>
          <a:p>
            <a:endParaRPr/>
          </a:p>
        </p:txBody>
      </p:sp>
      <p:sp>
        <p:nvSpPr>
          <p:cNvPr id="713" name="Google Shape;713;p29"/>
          <p:cNvSpPr txBox="1">
            <a:spLocks noGrp="1"/>
          </p:cNvSpPr>
          <p:nvPr>
            <p:ph type="title" idx="4"/>
          </p:nvPr>
        </p:nvSpPr>
        <p:spPr>
          <a:xfrm>
            <a:off x="5607150" y="2155825"/>
            <a:ext cx="1583400" cy="520200"/>
          </a:xfrm>
          <a:prstGeom prst="rect">
            <a:avLst/>
          </a:prstGeom>
        </p:spPr>
        <p:txBody>
          <a:bodyPr spcFirstLastPara="1" wrap="square" lIns="91425" tIns="91425" rIns="91425" bIns="91425" anchor="b" anchorCtr="0">
            <a:noAutofit/>
          </a:bodyPr>
          <a:lstStyle>
            <a:lvl1pPr lvl="0">
              <a:spcBef>
                <a:spcPts val="0"/>
              </a:spcBef>
              <a:spcAft>
                <a:spcPts val="0"/>
              </a:spcAft>
              <a:buNone/>
              <a:defRPr sz="1200">
                <a:solidFill>
                  <a:schemeClr val="accent6"/>
                </a:solidFill>
                <a:latin typeface="IBM Plex Sans Medium"/>
                <a:ea typeface="IBM Plex Sans Medium"/>
                <a:cs typeface="IBM Plex Sans Medium"/>
                <a:sym typeface="IBM Plex Sans Medium"/>
              </a:defRPr>
            </a:lvl1pPr>
            <a:lvl2pPr lvl="1">
              <a:spcBef>
                <a:spcPts val="0"/>
              </a:spcBef>
              <a:spcAft>
                <a:spcPts val="0"/>
              </a:spcAft>
              <a:buClr>
                <a:schemeClr val="accent6"/>
              </a:buClr>
              <a:buSzPts val="3000"/>
              <a:buNone/>
              <a:defRPr>
                <a:solidFill>
                  <a:schemeClr val="accent6"/>
                </a:solidFill>
              </a:defRPr>
            </a:lvl2pPr>
            <a:lvl3pPr lvl="2">
              <a:spcBef>
                <a:spcPts val="0"/>
              </a:spcBef>
              <a:spcAft>
                <a:spcPts val="0"/>
              </a:spcAft>
              <a:buClr>
                <a:schemeClr val="accent6"/>
              </a:buClr>
              <a:buSzPts val="3000"/>
              <a:buNone/>
              <a:defRPr>
                <a:solidFill>
                  <a:schemeClr val="accent6"/>
                </a:solidFill>
              </a:defRPr>
            </a:lvl3pPr>
            <a:lvl4pPr lvl="3">
              <a:spcBef>
                <a:spcPts val="0"/>
              </a:spcBef>
              <a:spcAft>
                <a:spcPts val="0"/>
              </a:spcAft>
              <a:buClr>
                <a:schemeClr val="accent6"/>
              </a:buClr>
              <a:buSzPts val="3000"/>
              <a:buNone/>
              <a:defRPr>
                <a:solidFill>
                  <a:schemeClr val="accent6"/>
                </a:solidFill>
              </a:defRPr>
            </a:lvl4pPr>
            <a:lvl5pPr lvl="4">
              <a:spcBef>
                <a:spcPts val="0"/>
              </a:spcBef>
              <a:spcAft>
                <a:spcPts val="0"/>
              </a:spcAft>
              <a:buClr>
                <a:schemeClr val="accent6"/>
              </a:buClr>
              <a:buSzPts val="3000"/>
              <a:buNone/>
              <a:defRPr>
                <a:solidFill>
                  <a:schemeClr val="accent6"/>
                </a:solidFill>
              </a:defRPr>
            </a:lvl5pPr>
            <a:lvl6pPr lvl="5">
              <a:spcBef>
                <a:spcPts val="0"/>
              </a:spcBef>
              <a:spcAft>
                <a:spcPts val="0"/>
              </a:spcAft>
              <a:buClr>
                <a:schemeClr val="accent6"/>
              </a:buClr>
              <a:buSzPts val="3000"/>
              <a:buNone/>
              <a:defRPr>
                <a:solidFill>
                  <a:schemeClr val="accent6"/>
                </a:solidFill>
              </a:defRPr>
            </a:lvl6pPr>
            <a:lvl7pPr lvl="6">
              <a:spcBef>
                <a:spcPts val="0"/>
              </a:spcBef>
              <a:spcAft>
                <a:spcPts val="0"/>
              </a:spcAft>
              <a:buClr>
                <a:schemeClr val="accent6"/>
              </a:buClr>
              <a:buSzPts val="3000"/>
              <a:buNone/>
              <a:defRPr>
                <a:solidFill>
                  <a:schemeClr val="accent6"/>
                </a:solidFill>
              </a:defRPr>
            </a:lvl7pPr>
            <a:lvl8pPr lvl="7">
              <a:spcBef>
                <a:spcPts val="0"/>
              </a:spcBef>
              <a:spcAft>
                <a:spcPts val="0"/>
              </a:spcAft>
              <a:buClr>
                <a:schemeClr val="accent6"/>
              </a:buClr>
              <a:buSzPts val="3000"/>
              <a:buNone/>
              <a:defRPr>
                <a:solidFill>
                  <a:schemeClr val="accent6"/>
                </a:solidFill>
              </a:defRPr>
            </a:lvl8pPr>
            <a:lvl9pPr lvl="8">
              <a:spcBef>
                <a:spcPts val="0"/>
              </a:spcBef>
              <a:spcAft>
                <a:spcPts val="0"/>
              </a:spcAft>
              <a:buClr>
                <a:schemeClr val="accent6"/>
              </a:buClr>
              <a:buSzPts val="3000"/>
              <a:buNone/>
              <a:defRPr>
                <a:solidFill>
                  <a:schemeClr val="accent6"/>
                </a:solidFill>
              </a:defRPr>
            </a:lvl9pPr>
          </a:lstStyle>
          <a:p>
            <a:endParaRPr/>
          </a:p>
        </p:txBody>
      </p:sp>
      <p:sp>
        <p:nvSpPr>
          <p:cNvPr id="714" name="Google Shape;714;p29"/>
          <p:cNvSpPr txBox="1">
            <a:spLocks noGrp="1"/>
          </p:cNvSpPr>
          <p:nvPr>
            <p:ph type="title" idx="5"/>
          </p:nvPr>
        </p:nvSpPr>
        <p:spPr>
          <a:xfrm>
            <a:off x="38100" y="93150"/>
            <a:ext cx="1583400" cy="189300"/>
          </a:xfrm>
          <a:prstGeom prst="rect">
            <a:avLst/>
          </a:prstGeom>
        </p:spPr>
        <p:txBody>
          <a:bodyPr spcFirstLastPara="1" wrap="square" lIns="182875" tIns="91425" rIns="91425" bIns="91425" anchor="t" anchorCtr="0">
            <a:noAutofit/>
          </a:bodyPr>
          <a:lstStyle>
            <a:lvl1pPr lvl="0">
              <a:spcBef>
                <a:spcPts val="0"/>
              </a:spcBef>
              <a:spcAft>
                <a:spcPts val="0"/>
              </a:spcAft>
              <a:buNone/>
              <a:defRPr sz="900">
                <a:solidFill>
                  <a:schemeClr val="dk2"/>
                </a:solidFill>
                <a:latin typeface="Sora"/>
                <a:ea typeface="Sora"/>
                <a:cs typeface="Sora"/>
                <a:sym typeface="Sora"/>
              </a:defRPr>
            </a:lvl1pPr>
            <a:lvl2pPr lvl="1">
              <a:spcBef>
                <a:spcPts val="0"/>
              </a:spcBef>
              <a:spcAft>
                <a:spcPts val="0"/>
              </a:spcAft>
              <a:buClr>
                <a:schemeClr val="dk2"/>
              </a:buClr>
              <a:buSzPts val="900"/>
              <a:buFont typeface="Sora"/>
              <a:buNone/>
              <a:defRPr sz="900">
                <a:solidFill>
                  <a:schemeClr val="dk2"/>
                </a:solidFill>
                <a:latin typeface="Sora"/>
                <a:ea typeface="Sora"/>
                <a:cs typeface="Sora"/>
                <a:sym typeface="Sora"/>
              </a:defRPr>
            </a:lvl2pPr>
            <a:lvl3pPr lvl="2">
              <a:spcBef>
                <a:spcPts val="0"/>
              </a:spcBef>
              <a:spcAft>
                <a:spcPts val="0"/>
              </a:spcAft>
              <a:buClr>
                <a:schemeClr val="dk2"/>
              </a:buClr>
              <a:buSzPts val="900"/>
              <a:buFont typeface="Sora"/>
              <a:buNone/>
              <a:defRPr sz="900">
                <a:solidFill>
                  <a:schemeClr val="dk2"/>
                </a:solidFill>
                <a:latin typeface="Sora"/>
                <a:ea typeface="Sora"/>
                <a:cs typeface="Sora"/>
                <a:sym typeface="Sora"/>
              </a:defRPr>
            </a:lvl3pPr>
            <a:lvl4pPr lvl="3">
              <a:spcBef>
                <a:spcPts val="0"/>
              </a:spcBef>
              <a:spcAft>
                <a:spcPts val="0"/>
              </a:spcAft>
              <a:buClr>
                <a:schemeClr val="dk2"/>
              </a:buClr>
              <a:buSzPts val="900"/>
              <a:buFont typeface="Sora"/>
              <a:buNone/>
              <a:defRPr sz="900">
                <a:solidFill>
                  <a:schemeClr val="dk2"/>
                </a:solidFill>
                <a:latin typeface="Sora"/>
                <a:ea typeface="Sora"/>
                <a:cs typeface="Sora"/>
                <a:sym typeface="Sora"/>
              </a:defRPr>
            </a:lvl4pPr>
            <a:lvl5pPr lvl="4">
              <a:spcBef>
                <a:spcPts val="0"/>
              </a:spcBef>
              <a:spcAft>
                <a:spcPts val="0"/>
              </a:spcAft>
              <a:buClr>
                <a:schemeClr val="dk2"/>
              </a:buClr>
              <a:buSzPts val="900"/>
              <a:buFont typeface="Sora"/>
              <a:buNone/>
              <a:defRPr sz="900">
                <a:solidFill>
                  <a:schemeClr val="dk2"/>
                </a:solidFill>
                <a:latin typeface="Sora"/>
                <a:ea typeface="Sora"/>
                <a:cs typeface="Sora"/>
                <a:sym typeface="Sora"/>
              </a:defRPr>
            </a:lvl5pPr>
            <a:lvl6pPr lvl="5">
              <a:spcBef>
                <a:spcPts val="0"/>
              </a:spcBef>
              <a:spcAft>
                <a:spcPts val="0"/>
              </a:spcAft>
              <a:buClr>
                <a:schemeClr val="dk2"/>
              </a:buClr>
              <a:buSzPts val="900"/>
              <a:buFont typeface="Sora"/>
              <a:buNone/>
              <a:defRPr sz="900">
                <a:solidFill>
                  <a:schemeClr val="dk2"/>
                </a:solidFill>
                <a:latin typeface="Sora"/>
                <a:ea typeface="Sora"/>
                <a:cs typeface="Sora"/>
                <a:sym typeface="Sora"/>
              </a:defRPr>
            </a:lvl6pPr>
            <a:lvl7pPr lvl="6">
              <a:spcBef>
                <a:spcPts val="0"/>
              </a:spcBef>
              <a:spcAft>
                <a:spcPts val="0"/>
              </a:spcAft>
              <a:buClr>
                <a:schemeClr val="dk2"/>
              </a:buClr>
              <a:buSzPts val="900"/>
              <a:buFont typeface="Sora"/>
              <a:buNone/>
              <a:defRPr sz="900">
                <a:solidFill>
                  <a:schemeClr val="dk2"/>
                </a:solidFill>
                <a:latin typeface="Sora"/>
                <a:ea typeface="Sora"/>
                <a:cs typeface="Sora"/>
                <a:sym typeface="Sora"/>
              </a:defRPr>
            </a:lvl7pPr>
            <a:lvl8pPr lvl="7">
              <a:spcBef>
                <a:spcPts val="0"/>
              </a:spcBef>
              <a:spcAft>
                <a:spcPts val="0"/>
              </a:spcAft>
              <a:buClr>
                <a:schemeClr val="dk2"/>
              </a:buClr>
              <a:buSzPts val="900"/>
              <a:buFont typeface="Sora"/>
              <a:buNone/>
              <a:defRPr sz="900">
                <a:solidFill>
                  <a:schemeClr val="dk2"/>
                </a:solidFill>
                <a:latin typeface="Sora"/>
                <a:ea typeface="Sora"/>
                <a:cs typeface="Sora"/>
                <a:sym typeface="Sora"/>
              </a:defRPr>
            </a:lvl8pPr>
            <a:lvl9pPr lvl="8">
              <a:spcBef>
                <a:spcPts val="0"/>
              </a:spcBef>
              <a:spcAft>
                <a:spcPts val="0"/>
              </a:spcAft>
              <a:buClr>
                <a:schemeClr val="dk2"/>
              </a:buClr>
              <a:buSzPts val="900"/>
              <a:buFont typeface="Sora"/>
              <a:buNone/>
              <a:defRPr sz="900">
                <a:solidFill>
                  <a:schemeClr val="dk2"/>
                </a:solidFill>
                <a:latin typeface="Sora"/>
                <a:ea typeface="Sora"/>
                <a:cs typeface="Sora"/>
                <a:sym typeface="Sora"/>
              </a:defRPr>
            </a:lvl9pPr>
          </a:lstStyle>
          <a:p>
            <a:endParaRPr/>
          </a:p>
        </p:txBody>
      </p:sp>
      <p:sp>
        <p:nvSpPr>
          <p:cNvPr id="715" name="Google Shape;715;p29"/>
          <p:cNvSpPr txBox="1">
            <a:spLocks noGrp="1"/>
          </p:cNvSpPr>
          <p:nvPr>
            <p:ph type="subTitle" idx="1"/>
          </p:nvPr>
        </p:nvSpPr>
        <p:spPr>
          <a:xfrm>
            <a:off x="2176499" y="319800"/>
            <a:ext cx="3904200" cy="520200"/>
          </a:xfrm>
          <a:prstGeom prst="rect">
            <a:avLst/>
          </a:prstGeom>
        </p:spPr>
        <p:txBody>
          <a:bodyPr spcFirstLastPara="1" wrap="square" lIns="91425" tIns="91425" rIns="91425" bIns="91425" anchor="t" anchorCtr="0">
            <a:noAutofit/>
          </a:bodyPr>
          <a:lstStyle>
            <a:lvl1pPr lvl="0">
              <a:spcBef>
                <a:spcPts val="0"/>
              </a:spcBef>
              <a:spcAft>
                <a:spcPts val="0"/>
              </a:spcAft>
              <a:buNone/>
              <a:defRPr sz="1000">
                <a:solidFill>
                  <a:schemeClr val="dk2"/>
                </a:solidFill>
              </a:defRPr>
            </a:lvl1pPr>
            <a:lvl2pPr lvl="1">
              <a:spcBef>
                <a:spcPts val="0"/>
              </a:spcBef>
              <a:spcAft>
                <a:spcPts val="0"/>
              </a:spcAft>
              <a:buClr>
                <a:schemeClr val="dk2"/>
              </a:buClr>
              <a:buSzPts val="1800"/>
              <a:buFont typeface="IBM Plex Sans"/>
              <a:buNone/>
              <a:defRPr sz="1800">
                <a:solidFill>
                  <a:schemeClr val="dk2"/>
                </a:solidFill>
                <a:latin typeface="IBM Plex Sans"/>
                <a:ea typeface="IBM Plex Sans"/>
                <a:cs typeface="IBM Plex Sans"/>
                <a:sym typeface="IBM Plex Sans"/>
              </a:defRPr>
            </a:lvl2pPr>
            <a:lvl3pPr lvl="2">
              <a:spcBef>
                <a:spcPts val="0"/>
              </a:spcBef>
              <a:spcAft>
                <a:spcPts val="0"/>
              </a:spcAft>
              <a:buClr>
                <a:schemeClr val="dk2"/>
              </a:buClr>
              <a:buSzPts val="1800"/>
              <a:buFont typeface="IBM Plex Sans"/>
              <a:buNone/>
              <a:defRPr sz="1800">
                <a:solidFill>
                  <a:schemeClr val="dk2"/>
                </a:solidFill>
                <a:latin typeface="IBM Plex Sans"/>
                <a:ea typeface="IBM Plex Sans"/>
                <a:cs typeface="IBM Plex Sans"/>
                <a:sym typeface="IBM Plex Sans"/>
              </a:defRPr>
            </a:lvl3pPr>
            <a:lvl4pPr lvl="3">
              <a:spcBef>
                <a:spcPts val="0"/>
              </a:spcBef>
              <a:spcAft>
                <a:spcPts val="0"/>
              </a:spcAft>
              <a:buClr>
                <a:schemeClr val="dk2"/>
              </a:buClr>
              <a:buSzPts val="1800"/>
              <a:buFont typeface="IBM Plex Sans"/>
              <a:buNone/>
              <a:defRPr sz="1800">
                <a:solidFill>
                  <a:schemeClr val="dk2"/>
                </a:solidFill>
                <a:latin typeface="IBM Plex Sans"/>
                <a:ea typeface="IBM Plex Sans"/>
                <a:cs typeface="IBM Plex Sans"/>
                <a:sym typeface="IBM Plex Sans"/>
              </a:defRPr>
            </a:lvl4pPr>
            <a:lvl5pPr lvl="4">
              <a:spcBef>
                <a:spcPts val="0"/>
              </a:spcBef>
              <a:spcAft>
                <a:spcPts val="0"/>
              </a:spcAft>
              <a:buClr>
                <a:schemeClr val="dk2"/>
              </a:buClr>
              <a:buSzPts val="1800"/>
              <a:buFont typeface="IBM Plex Sans"/>
              <a:buNone/>
              <a:defRPr sz="1800">
                <a:solidFill>
                  <a:schemeClr val="dk2"/>
                </a:solidFill>
                <a:latin typeface="IBM Plex Sans"/>
                <a:ea typeface="IBM Plex Sans"/>
                <a:cs typeface="IBM Plex Sans"/>
                <a:sym typeface="IBM Plex Sans"/>
              </a:defRPr>
            </a:lvl5pPr>
            <a:lvl6pPr lvl="5">
              <a:spcBef>
                <a:spcPts val="0"/>
              </a:spcBef>
              <a:spcAft>
                <a:spcPts val="0"/>
              </a:spcAft>
              <a:buClr>
                <a:schemeClr val="dk2"/>
              </a:buClr>
              <a:buSzPts val="1800"/>
              <a:buFont typeface="IBM Plex Sans"/>
              <a:buNone/>
              <a:defRPr sz="1800">
                <a:solidFill>
                  <a:schemeClr val="dk2"/>
                </a:solidFill>
                <a:latin typeface="IBM Plex Sans"/>
                <a:ea typeface="IBM Plex Sans"/>
                <a:cs typeface="IBM Plex Sans"/>
                <a:sym typeface="IBM Plex Sans"/>
              </a:defRPr>
            </a:lvl6pPr>
            <a:lvl7pPr lvl="6">
              <a:spcBef>
                <a:spcPts val="0"/>
              </a:spcBef>
              <a:spcAft>
                <a:spcPts val="0"/>
              </a:spcAft>
              <a:buClr>
                <a:schemeClr val="dk2"/>
              </a:buClr>
              <a:buSzPts val="1800"/>
              <a:buFont typeface="IBM Plex Sans"/>
              <a:buNone/>
              <a:defRPr sz="1800">
                <a:solidFill>
                  <a:schemeClr val="dk2"/>
                </a:solidFill>
                <a:latin typeface="IBM Plex Sans"/>
                <a:ea typeface="IBM Plex Sans"/>
                <a:cs typeface="IBM Plex Sans"/>
                <a:sym typeface="IBM Plex Sans"/>
              </a:defRPr>
            </a:lvl7pPr>
            <a:lvl8pPr lvl="7">
              <a:spcBef>
                <a:spcPts val="0"/>
              </a:spcBef>
              <a:spcAft>
                <a:spcPts val="0"/>
              </a:spcAft>
              <a:buClr>
                <a:schemeClr val="dk2"/>
              </a:buClr>
              <a:buSzPts val="1800"/>
              <a:buFont typeface="IBM Plex Sans"/>
              <a:buNone/>
              <a:defRPr sz="1800">
                <a:solidFill>
                  <a:schemeClr val="dk2"/>
                </a:solidFill>
                <a:latin typeface="IBM Plex Sans"/>
                <a:ea typeface="IBM Plex Sans"/>
                <a:cs typeface="IBM Plex Sans"/>
                <a:sym typeface="IBM Plex Sans"/>
              </a:defRPr>
            </a:lvl8pPr>
            <a:lvl9pPr lvl="8">
              <a:spcBef>
                <a:spcPts val="0"/>
              </a:spcBef>
              <a:spcAft>
                <a:spcPts val="0"/>
              </a:spcAft>
              <a:buClr>
                <a:schemeClr val="dk2"/>
              </a:buClr>
              <a:buSzPts val="1800"/>
              <a:buFont typeface="IBM Plex Sans"/>
              <a:buNone/>
              <a:defRPr sz="1800">
                <a:solidFill>
                  <a:schemeClr val="dk2"/>
                </a:solidFill>
                <a:latin typeface="IBM Plex Sans"/>
                <a:ea typeface="IBM Plex Sans"/>
                <a:cs typeface="IBM Plex Sans"/>
                <a:sym typeface="IBM Plex Sans"/>
              </a:defRPr>
            </a:lvl9pPr>
          </a:lstStyle>
          <a:p>
            <a:endParaRPr/>
          </a:p>
        </p:txBody>
      </p:sp>
      <p:cxnSp>
        <p:nvCxnSpPr>
          <p:cNvPr id="716" name="Google Shape;716;p29"/>
          <p:cNvCxnSpPr/>
          <p:nvPr/>
        </p:nvCxnSpPr>
        <p:spPr>
          <a:xfrm>
            <a:off x="1865850" y="392700"/>
            <a:ext cx="0" cy="390300"/>
          </a:xfrm>
          <a:prstGeom prst="straightConnector1">
            <a:avLst/>
          </a:prstGeom>
          <a:noFill/>
          <a:ln w="19050" cap="flat" cmpd="sng">
            <a:solidFill>
              <a:schemeClr val="accent6"/>
            </a:solidFill>
            <a:prstDash val="solid"/>
            <a:round/>
            <a:headEnd type="none" w="med" len="med"/>
            <a:tailEnd type="none" w="med" len="med"/>
          </a:ln>
        </p:spPr>
      </p:cxnSp>
      <p:grpSp>
        <p:nvGrpSpPr>
          <p:cNvPr id="717" name="Google Shape;717;p29"/>
          <p:cNvGrpSpPr/>
          <p:nvPr/>
        </p:nvGrpSpPr>
        <p:grpSpPr>
          <a:xfrm>
            <a:off x="7073603" y="0"/>
            <a:ext cx="2070408" cy="1617374"/>
            <a:chOff x="6787102" y="-57263"/>
            <a:chExt cx="2403260" cy="1877393"/>
          </a:xfrm>
        </p:grpSpPr>
        <p:grpSp>
          <p:nvGrpSpPr>
            <p:cNvPr id="718" name="Google Shape;718;p29"/>
            <p:cNvGrpSpPr/>
            <p:nvPr/>
          </p:nvGrpSpPr>
          <p:grpSpPr>
            <a:xfrm rot="10800000">
              <a:off x="8286413" y="1320355"/>
              <a:ext cx="903863" cy="499775"/>
              <a:chOff x="532097" y="3249175"/>
              <a:chExt cx="669528" cy="370204"/>
            </a:xfrm>
          </p:grpSpPr>
          <p:sp>
            <p:nvSpPr>
              <p:cNvPr id="719" name="Google Shape;719;p29"/>
              <p:cNvSpPr/>
              <p:nvPr/>
            </p:nvSpPr>
            <p:spPr>
              <a:xfrm>
                <a:off x="532097" y="3249179"/>
                <a:ext cx="2994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720" name="Google Shape;720;p29"/>
              <p:cNvSpPr/>
              <p:nvPr/>
            </p:nvSpPr>
            <p:spPr>
              <a:xfrm>
                <a:off x="831425" y="3249175"/>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grpSp>
        <p:grpSp>
          <p:nvGrpSpPr>
            <p:cNvPr id="721" name="Google Shape;721;p29"/>
            <p:cNvGrpSpPr/>
            <p:nvPr/>
          </p:nvGrpSpPr>
          <p:grpSpPr>
            <a:xfrm rot="10800000">
              <a:off x="6787103" y="820419"/>
              <a:ext cx="2402289" cy="499772"/>
              <a:chOff x="532752" y="3249175"/>
              <a:chExt cx="1779473" cy="370202"/>
            </a:xfrm>
          </p:grpSpPr>
          <p:sp>
            <p:nvSpPr>
              <p:cNvPr id="722" name="Google Shape;722;p29"/>
              <p:cNvSpPr/>
              <p:nvPr/>
            </p:nvSpPr>
            <p:spPr>
              <a:xfrm>
                <a:off x="532752" y="3249177"/>
                <a:ext cx="2988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723" name="Google Shape;723;p29"/>
              <p:cNvSpPr/>
              <p:nvPr/>
            </p:nvSpPr>
            <p:spPr>
              <a:xfrm>
                <a:off x="831425" y="3249175"/>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724" name="Google Shape;724;p29"/>
              <p:cNvSpPr/>
              <p:nvPr/>
            </p:nvSpPr>
            <p:spPr>
              <a:xfrm>
                <a:off x="1201625" y="3249175"/>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725" name="Google Shape;725;p29"/>
              <p:cNvSpPr/>
              <p:nvPr/>
            </p:nvSpPr>
            <p:spPr>
              <a:xfrm>
                <a:off x="1942025" y="3249175"/>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grpSp>
        <p:grpSp>
          <p:nvGrpSpPr>
            <p:cNvPr id="726" name="Google Shape;726;p29"/>
            <p:cNvGrpSpPr/>
            <p:nvPr/>
          </p:nvGrpSpPr>
          <p:grpSpPr>
            <a:xfrm rot="10800000">
              <a:off x="7286873" y="320651"/>
              <a:ext cx="1499310" cy="499770"/>
              <a:chOff x="831425" y="3249175"/>
              <a:chExt cx="1110600" cy="370200"/>
            </a:xfrm>
          </p:grpSpPr>
          <p:sp>
            <p:nvSpPr>
              <p:cNvPr id="727" name="Google Shape;727;p29"/>
              <p:cNvSpPr/>
              <p:nvPr/>
            </p:nvSpPr>
            <p:spPr>
              <a:xfrm>
                <a:off x="831425" y="3249175"/>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728" name="Google Shape;728;p29"/>
              <p:cNvSpPr/>
              <p:nvPr/>
            </p:nvSpPr>
            <p:spPr>
              <a:xfrm>
                <a:off x="1201625" y="3249175"/>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729" name="Google Shape;729;p29"/>
              <p:cNvSpPr/>
              <p:nvPr/>
            </p:nvSpPr>
            <p:spPr>
              <a:xfrm>
                <a:off x="1571825" y="3249175"/>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grpSp>
        <p:grpSp>
          <p:nvGrpSpPr>
            <p:cNvPr id="730" name="Google Shape;730;p29"/>
            <p:cNvGrpSpPr/>
            <p:nvPr/>
          </p:nvGrpSpPr>
          <p:grpSpPr>
            <a:xfrm rot="10800000">
              <a:off x="6787102" y="-57263"/>
              <a:ext cx="2403260" cy="377865"/>
              <a:chOff x="532032" y="3249173"/>
              <a:chExt cx="1780193" cy="370202"/>
            </a:xfrm>
          </p:grpSpPr>
          <p:sp>
            <p:nvSpPr>
              <p:cNvPr id="731" name="Google Shape;731;p29"/>
              <p:cNvSpPr/>
              <p:nvPr/>
            </p:nvSpPr>
            <p:spPr>
              <a:xfrm>
                <a:off x="532032" y="3249173"/>
                <a:ext cx="2994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732" name="Google Shape;732;p29"/>
              <p:cNvSpPr/>
              <p:nvPr/>
            </p:nvSpPr>
            <p:spPr>
              <a:xfrm>
                <a:off x="831430" y="3249173"/>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733" name="Google Shape;733;p29"/>
              <p:cNvSpPr/>
              <p:nvPr/>
            </p:nvSpPr>
            <p:spPr>
              <a:xfrm>
                <a:off x="1201625" y="3249175"/>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734" name="Google Shape;734;p29"/>
              <p:cNvSpPr/>
              <p:nvPr/>
            </p:nvSpPr>
            <p:spPr>
              <a:xfrm>
                <a:off x="1571825" y="3249175"/>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735" name="Google Shape;735;p29"/>
              <p:cNvSpPr/>
              <p:nvPr/>
            </p:nvSpPr>
            <p:spPr>
              <a:xfrm>
                <a:off x="1942025" y="3249175"/>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grpSp>
      </p:grpSp>
      <p:sp>
        <p:nvSpPr>
          <p:cNvPr id="736" name="Google Shape;736;p29"/>
          <p:cNvSpPr/>
          <p:nvPr/>
        </p:nvSpPr>
        <p:spPr>
          <a:xfrm rot="10800000" flipH="1">
            <a:off x="8088611" y="319800"/>
            <a:ext cx="1055400" cy="18900"/>
          </a:xfrm>
          <a:prstGeom prst="rect">
            <a:avLst/>
          </a:prstGeom>
          <a:gradFill>
            <a:gsLst>
              <a:gs pos="0">
                <a:schemeClr val="accent2"/>
              </a:gs>
              <a:gs pos="37000">
                <a:schemeClr val="lt2"/>
              </a:gs>
              <a:gs pos="92000">
                <a:schemeClr val="accent1"/>
              </a:gs>
              <a:gs pos="100000">
                <a:schemeClr val="accent1"/>
              </a:gs>
            </a:gsLst>
            <a:lin ang="1080140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737" name="Google Shape;737;p29"/>
          <p:cNvSpPr/>
          <p:nvPr/>
        </p:nvSpPr>
        <p:spPr>
          <a:xfrm rot="10800000" flipH="1">
            <a:off x="8088611" y="592679"/>
            <a:ext cx="1055400" cy="18900"/>
          </a:xfrm>
          <a:prstGeom prst="rect">
            <a:avLst/>
          </a:prstGeom>
          <a:gradFill>
            <a:gsLst>
              <a:gs pos="0">
                <a:schemeClr val="accent2"/>
              </a:gs>
              <a:gs pos="37000">
                <a:schemeClr val="lt2"/>
              </a:gs>
              <a:gs pos="92000">
                <a:schemeClr val="accent1"/>
              </a:gs>
              <a:gs pos="100000">
                <a:schemeClr val="accent1"/>
              </a:gs>
            </a:gsLst>
            <a:lin ang="1080140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738" name="Google Shape;738;p29"/>
          <p:cNvSpPr/>
          <p:nvPr/>
        </p:nvSpPr>
        <p:spPr>
          <a:xfrm rot="10800000" flipH="1">
            <a:off x="8088611" y="1172250"/>
            <a:ext cx="1055400" cy="18900"/>
          </a:xfrm>
          <a:prstGeom prst="rect">
            <a:avLst/>
          </a:prstGeom>
          <a:gradFill>
            <a:gsLst>
              <a:gs pos="0">
                <a:schemeClr val="accent2"/>
              </a:gs>
              <a:gs pos="37000">
                <a:schemeClr val="lt2"/>
              </a:gs>
              <a:gs pos="92000">
                <a:schemeClr val="accent1"/>
              </a:gs>
              <a:gs pos="100000">
                <a:schemeClr val="accent1"/>
              </a:gs>
            </a:gsLst>
            <a:lin ang="1080140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739" name="Google Shape;739;p29"/>
          <p:cNvSpPr/>
          <p:nvPr/>
        </p:nvSpPr>
        <p:spPr>
          <a:xfrm rot="10800000" flipH="1">
            <a:off x="8088611" y="869471"/>
            <a:ext cx="1055400" cy="18900"/>
          </a:xfrm>
          <a:prstGeom prst="rect">
            <a:avLst/>
          </a:prstGeom>
          <a:gradFill>
            <a:gsLst>
              <a:gs pos="0">
                <a:schemeClr val="accent2"/>
              </a:gs>
              <a:gs pos="37000">
                <a:schemeClr val="lt2"/>
              </a:gs>
              <a:gs pos="92000">
                <a:schemeClr val="accent1"/>
              </a:gs>
              <a:gs pos="100000">
                <a:schemeClr val="accent1"/>
              </a:gs>
            </a:gsLst>
            <a:lin ang="1080140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740" name="Google Shape;740;p29"/>
          <p:cNvSpPr txBox="1">
            <a:spLocks noGrp="1"/>
          </p:cNvSpPr>
          <p:nvPr>
            <p:ph type="body" idx="6"/>
          </p:nvPr>
        </p:nvSpPr>
        <p:spPr>
          <a:xfrm>
            <a:off x="104900" y="2676050"/>
            <a:ext cx="1583400" cy="1674300"/>
          </a:xfrm>
          <a:prstGeom prst="rect">
            <a:avLst/>
          </a:prstGeom>
        </p:spPr>
        <p:txBody>
          <a:bodyPr spcFirstLastPara="1" wrap="square" lIns="91425" tIns="91425" rIns="0" bIns="91425" anchor="t" anchorCtr="0">
            <a:normAutofit/>
          </a:bodyPr>
          <a:lstStyle>
            <a:lvl1pPr marL="457200" lvl="0" indent="-2921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1pPr>
            <a:lvl2pPr marL="914400" lvl="1" indent="-2921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2pPr>
            <a:lvl3pPr marL="1371600" lvl="2" indent="-2921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3pPr>
            <a:lvl4pPr marL="1828800" lvl="3" indent="-2921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4pPr>
            <a:lvl5pPr marL="2286000" lvl="4" indent="-2921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5pPr>
            <a:lvl6pPr marL="2743200" lvl="5" indent="-2921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6pPr>
            <a:lvl7pPr marL="3200400" lvl="6" indent="-2921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7pPr>
            <a:lvl8pPr marL="3657600" lvl="7" indent="-2921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8pPr>
            <a:lvl9pPr marL="4114800" lvl="8" indent="-2921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9pPr>
          </a:lstStyle>
          <a:p>
            <a:endParaRPr/>
          </a:p>
        </p:txBody>
      </p:sp>
      <p:sp>
        <p:nvSpPr>
          <p:cNvPr id="741" name="Google Shape;741;p29"/>
          <p:cNvSpPr txBox="1">
            <a:spLocks noGrp="1"/>
          </p:cNvSpPr>
          <p:nvPr>
            <p:ph type="body" idx="7"/>
          </p:nvPr>
        </p:nvSpPr>
        <p:spPr>
          <a:xfrm>
            <a:off x="1932925" y="2676050"/>
            <a:ext cx="1583400" cy="1674300"/>
          </a:xfrm>
          <a:prstGeom prst="rect">
            <a:avLst/>
          </a:prstGeom>
        </p:spPr>
        <p:txBody>
          <a:bodyPr spcFirstLastPara="1" wrap="square" lIns="91425" tIns="91425" rIns="0" bIns="91425" anchor="t" anchorCtr="0">
            <a:normAutofit/>
          </a:bodyPr>
          <a:lstStyle>
            <a:lvl1pPr marL="457200" lvl="0" indent="-2921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1pPr>
            <a:lvl2pPr marL="914400" lvl="1" indent="-292100">
              <a:spcBef>
                <a:spcPts val="80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2pPr>
            <a:lvl3pPr marL="1371600" lvl="2" indent="-292100">
              <a:spcBef>
                <a:spcPts val="80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3pPr>
            <a:lvl4pPr marL="1828800" lvl="3" indent="-292100">
              <a:spcBef>
                <a:spcPts val="80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4pPr>
            <a:lvl5pPr marL="2286000" lvl="4" indent="-292100">
              <a:spcBef>
                <a:spcPts val="80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5pPr>
            <a:lvl6pPr marL="2743200" lvl="5" indent="-292100">
              <a:spcBef>
                <a:spcPts val="80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6pPr>
            <a:lvl7pPr marL="3200400" lvl="6" indent="-292100">
              <a:spcBef>
                <a:spcPts val="80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7pPr>
            <a:lvl8pPr marL="3657600" lvl="7" indent="-292100">
              <a:spcBef>
                <a:spcPts val="80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8pPr>
            <a:lvl9pPr marL="4114800" lvl="8" indent="-292100">
              <a:spcBef>
                <a:spcPts val="800"/>
              </a:spcBef>
              <a:spcAft>
                <a:spcPts val="80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9pPr>
          </a:lstStyle>
          <a:p>
            <a:endParaRPr/>
          </a:p>
        </p:txBody>
      </p:sp>
      <p:sp>
        <p:nvSpPr>
          <p:cNvPr id="742" name="Google Shape;742;p29"/>
          <p:cNvSpPr txBox="1">
            <a:spLocks noGrp="1"/>
          </p:cNvSpPr>
          <p:nvPr>
            <p:ph type="body" idx="8"/>
          </p:nvPr>
        </p:nvSpPr>
        <p:spPr>
          <a:xfrm>
            <a:off x="3761000" y="2676050"/>
            <a:ext cx="1583400" cy="1674300"/>
          </a:xfrm>
          <a:prstGeom prst="rect">
            <a:avLst/>
          </a:prstGeom>
        </p:spPr>
        <p:txBody>
          <a:bodyPr spcFirstLastPara="1" wrap="square" lIns="91425" tIns="91425" rIns="0" bIns="91425" anchor="t" anchorCtr="0">
            <a:normAutofit/>
          </a:bodyPr>
          <a:lstStyle>
            <a:lvl1pPr marL="457200" lvl="0" indent="-2921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1pPr>
            <a:lvl2pPr marL="914400" lvl="1" indent="-2921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2pPr>
            <a:lvl3pPr marL="1371600" lvl="2" indent="-2921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3pPr>
            <a:lvl4pPr marL="1828800" lvl="3" indent="-2921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4pPr>
            <a:lvl5pPr marL="2286000" lvl="4" indent="-2921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5pPr>
            <a:lvl6pPr marL="2743200" lvl="5" indent="-2921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6pPr>
            <a:lvl7pPr marL="3200400" lvl="6" indent="-2921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7pPr>
            <a:lvl8pPr marL="3657600" lvl="7" indent="-2921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8pPr>
            <a:lvl9pPr marL="4114800" lvl="8" indent="-2921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9pPr>
          </a:lstStyle>
          <a:p>
            <a:endParaRPr/>
          </a:p>
        </p:txBody>
      </p:sp>
      <p:sp>
        <p:nvSpPr>
          <p:cNvPr id="743" name="Google Shape;743;p29"/>
          <p:cNvSpPr txBox="1">
            <a:spLocks noGrp="1"/>
          </p:cNvSpPr>
          <p:nvPr>
            <p:ph type="body" idx="9"/>
          </p:nvPr>
        </p:nvSpPr>
        <p:spPr>
          <a:xfrm>
            <a:off x="5607150" y="2676050"/>
            <a:ext cx="1583400" cy="1674300"/>
          </a:xfrm>
          <a:prstGeom prst="rect">
            <a:avLst/>
          </a:prstGeom>
        </p:spPr>
        <p:txBody>
          <a:bodyPr spcFirstLastPara="1" wrap="square" lIns="91425" tIns="91425" rIns="0" bIns="91425" anchor="t" anchorCtr="0">
            <a:normAutofit/>
          </a:bodyPr>
          <a:lstStyle>
            <a:lvl1pPr marL="457200" lvl="0" indent="-2921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1pPr>
            <a:lvl2pPr marL="914400" lvl="1" indent="-2921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2pPr>
            <a:lvl3pPr marL="1371600" lvl="2" indent="-2921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3pPr>
            <a:lvl4pPr marL="1828800" lvl="3" indent="-2921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4pPr>
            <a:lvl5pPr marL="2286000" lvl="4" indent="-2921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5pPr>
            <a:lvl6pPr marL="2743200" lvl="5" indent="-2921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6pPr>
            <a:lvl7pPr marL="3200400" lvl="6" indent="-2921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7pPr>
            <a:lvl8pPr marL="3657600" lvl="7" indent="-2921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8pPr>
            <a:lvl9pPr marL="4114800" lvl="8" indent="-2921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9pPr>
          </a:lstStyle>
          <a:p>
            <a:endParaRPr/>
          </a:p>
        </p:txBody>
      </p:sp>
      <p:sp>
        <p:nvSpPr>
          <p:cNvPr id="744" name="Google Shape;744;p29"/>
          <p:cNvSpPr txBox="1">
            <a:spLocks noGrp="1"/>
          </p:cNvSpPr>
          <p:nvPr>
            <p:ph type="title" idx="13"/>
          </p:nvPr>
        </p:nvSpPr>
        <p:spPr>
          <a:xfrm>
            <a:off x="239975" y="1597225"/>
            <a:ext cx="640200" cy="482400"/>
          </a:xfrm>
          <a:prstGeom prst="rect">
            <a:avLst/>
          </a:prstGeom>
        </p:spPr>
        <p:txBody>
          <a:bodyPr spcFirstLastPara="1" wrap="square" lIns="91425" tIns="91425" rIns="137150" bIns="91425" anchor="t" anchorCtr="0">
            <a:noAutofit/>
          </a:bodyPr>
          <a:lstStyle>
            <a:lvl1pPr lvl="0" algn="ctr">
              <a:spcBef>
                <a:spcPts val="0"/>
              </a:spcBef>
              <a:spcAft>
                <a:spcPts val="0"/>
              </a:spcAft>
              <a:buClr>
                <a:schemeClr val="dk2"/>
              </a:buClr>
              <a:buSzPts val="1800"/>
              <a:buFont typeface="IBM Plex Sans"/>
              <a:buNone/>
              <a:defRPr sz="1800">
                <a:solidFill>
                  <a:schemeClr val="dk2"/>
                </a:solidFill>
              </a:defRPr>
            </a:lvl1pPr>
            <a:lvl2pPr lvl="1" algn="ctr">
              <a:spcBef>
                <a:spcPts val="0"/>
              </a:spcBef>
              <a:spcAft>
                <a:spcPts val="0"/>
              </a:spcAft>
              <a:buClr>
                <a:schemeClr val="dk2"/>
              </a:buClr>
              <a:buSzPts val="1800"/>
              <a:buFont typeface="IBM Plex Sans"/>
              <a:buNone/>
              <a:defRPr sz="1800">
                <a:solidFill>
                  <a:schemeClr val="dk2"/>
                </a:solidFill>
              </a:defRPr>
            </a:lvl2pPr>
            <a:lvl3pPr lvl="2" algn="ctr">
              <a:spcBef>
                <a:spcPts val="0"/>
              </a:spcBef>
              <a:spcAft>
                <a:spcPts val="0"/>
              </a:spcAft>
              <a:buClr>
                <a:schemeClr val="dk2"/>
              </a:buClr>
              <a:buSzPts val="1800"/>
              <a:buFont typeface="IBM Plex Sans"/>
              <a:buNone/>
              <a:defRPr sz="1800">
                <a:solidFill>
                  <a:schemeClr val="dk2"/>
                </a:solidFill>
              </a:defRPr>
            </a:lvl3pPr>
            <a:lvl4pPr lvl="3" algn="ctr">
              <a:spcBef>
                <a:spcPts val="0"/>
              </a:spcBef>
              <a:spcAft>
                <a:spcPts val="0"/>
              </a:spcAft>
              <a:buClr>
                <a:schemeClr val="dk2"/>
              </a:buClr>
              <a:buSzPts val="1800"/>
              <a:buFont typeface="IBM Plex Sans"/>
              <a:buNone/>
              <a:defRPr sz="1800">
                <a:solidFill>
                  <a:schemeClr val="dk2"/>
                </a:solidFill>
              </a:defRPr>
            </a:lvl4pPr>
            <a:lvl5pPr lvl="4" algn="ctr">
              <a:spcBef>
                <a:spcPts val="0"/>
              </a:spcBef>
              <a:spcAft>
                <a:spcPts val="0"/>
              </a:spcAft>
              <a:buClr>
                <a:schemeClr val="dk2"/>
              </a:buClr>
              <a:buSzPts val="1800"/>
              <a:buFont typeface="IBM Plex Sans"/>
              <a:buNone/>
              <a:defRPr sz="1800">
                <a:solidFill>
                  <a:schemeClr val="dk2"/>
                </a:solidFill>
              </a:defRPr>
            </a:lvl5pPr>
            <a:lvl6pPr lvl="5" algn="ctr">
              <a:spcBef>
                <a:spcPts val="0"/>
              </a:spcBef>
              <a:spcAft>
                <a:spcPts val="0"/>
              </a:spcAft>
              <a:buClr>
                <a:schemeClr val="dk2"/>
              </a:buClr>
              <a:buSzPts val="1800"/>
              <a:buFont typeface="IBM Plex Sans"/>
              <a:buNone/>
              <a:defRPr sz="1800">
                <a:solidFill>
                  <a:schemeClr val="dk2"/>
                </a:solidFill>
              </a:defRPr>
            </a:lvl6pPr>
            <a:lvl7pPr lvl="6" algn="ctr">
              <a:spcBef>
                <a:spcPts val="0"/>
              </a:spcBef>
              <a:spcAft>
                <a:spcPts val="0"/>
              </a:spcAft>
              <a:buClr>
                <a:schemeClr val="dk2"/>
              </a:buClr>
              <a:buSzPts val="1800"/>
              <a:buFont typeface="IBM Plex Sans"/>
              <a:buNone/>
              <a:defRPr sz="1800">
                <a:solidFill>
                  <a:schemeClr val="dk2"/>
                </a:solidFill>
              </a:defRPr>
            </a:lvl7pPr>
            <a:lvl8pPr lvl="7" algn="ctr">
              <a:spcBef>
                <a:spcPts val="0"/>
              </a:spcBef>
              <a:spcAft>
                <a:spcPts val="0"/>
              </a:spcAft>
              <a:buClr>
                <a:schemeClr val="dk2"/>
              </a:buClr>
              <a:buSzPts val="1800"/>
              <a:buFont typeface="IBM Plex Sans"/>
              <a:buNone/>
              <a:defRPr sz="1800">
                <a:solidFill>
                  <a:schemeClr val="dk2"/>
                </a:solidFill>
              </a:defRPr>
            </a:lvl8pPr>
            <a:lvl9pPr lvl="8" algn="ctr">
              <a:spcBef>
                <a:spcPts val="0"/>
              </a:spcBef>
              <a:spcAft>
                <a:spcPts val="0"/>
              </a:spcAft>
              <a:buClr>
                <a:schemeClr val="dk2"/>
              </a:buClr>
              <a:buSzPts val="1800"/>
              <a:buFont typeface="IBM Plex Sans"/>
              <a:buNone/>
              <a:defRPr sz="1800">
                <a:solidFill>
                  <a:schemeClr val="dk2"/>
                </a:solidFill>
              </a:defRPr>
            </a:lvl9pPr>
          </a:lstStyle>
          <a:p>
            <a:endParaRPr/>
          </a:p>
        </p:txBody>
      </p:sp>
      <p:sp>
        <p:nvSpPr>
          <p:cNvPr id="745" name="Google Shape;745;p29"/>
          <p:cNvSpPr txBox="1">
            <a:spLocks noGrp="1"/>
          </p:cNvSpPr>
          <p:nvPr>
            <p:ph type="title" idx="14"/>
          </p:nvPr>
        </p:nvSpPr>
        <p:spPr>
          <a:xfrm>
            <a:off x="2009500" y="1597225"/>
            <a:ext cx="640200" cy="482400"/>
          </a:xfrm>
          <a:prstGeom prst="rect">
            <a:avLst/>
          </a:prstGeom>
        </p:spPr>
        <p:txBody>
          <a:bodyPr spcFirstLastPara="1" wrap="square" lIns="91425" tIns="91425" rIns="137150" bIns="91425" anchor="t" anchorCtr="0">
            <a:noAutofit/>
          </a:bodyPr>
          <a:lstStyle>
            <a:lvl1pPr lvl="0" algn="ctr">
              <a:spcBef>
                <a:spcPts val="0"/>
              </a:spcBef>
              <a:spcAft>
                <a:spcPts val="0"/>
              </a:spcAft>
              <a:buClr>
                <a:schemeClr val="dk2"/>
              </a:buClr>
              <a:buSzPts val="1800"/>
              <a:buFont typeface="IBM Plex Sans"/>
              <a:buNone/>
              <a:defRPr sz="1800">
                <a:solidFill>
                  <a:schemeClr val="dk2"/>
                </a:solidFill>
              </a:defRPr>
            </a:lvl1pPr>
            <a:lvl2pPr lvl="1" algn="ctr">
              <a:spcBef>
                <a:spcPts val="0"/>
              </a:spcBef>
              <a:spcAft>
                <a:spcPts val="0"/>
              </a:spcAft>
              <a:buClr>
                <a:schemeClr val="dk2"/>
              </a:buClr>
              <a:buSzPts val="1800"/>
              <a:buFont typeface="IBM Plex Sans"/>
              <a:buNone/>
              <a:defRPr sz="1800">
                <a:solidFill>
                  <a:schemeClr val="dk2"/>
                </a:solidFill>
              </a:defRPr>
            </a:lvl2pPr>
            <a:lvl3pPr lvl="2" algn="ctr">
              <a:spcBef>
                <a:spcPts val="0"/>
              </a:spcBef>
              <a:spcAft>
                <a:spcPts val="0"/>
              </a:spcAft>
              <a:buClr>
                <a:schemeClr val="dk2"/>
              </a:buClr>
              <a:buSzPts val="1800"/>
              <a:buFont typeface="IBM Plex Sans"/>
              <a:buNone/>
              <a:defRPr sz="1800">
                <a:solidFill>
                  <a:schemeClr val="dk2"/>
                </a:solidFill>
              </a:defRPr>
            </a:lvl3pPr>
            <a:lvl4pPr lvl="3" algn="ctr">
              <a:spcBef>
                <a:spcPts val="0"/>
              </a:spcBef>
              <a:spcAft>
                <a:spcPts val="0"/>
              </a:spcAft>
              <a:buClr>
                <a:schemeClr val="dk2"/>
              </a:buClr>
              <a:buSzPts val="1800"/>
              <a:buFont typeface="IBM Plex Sans"/>
              <a:buNone/>
              <a:defRPr sz="1800">
                <a:solidFill>
                  <a:schemeClr val="dk2"/>
                </a:solidFill>
              </a:defRPr>
            </a:lvl4pPr>
            <a:lvl5pPr lvl="4" algn="ctr">
              <a:spcBef>
                <a:spcPts val="0"/>
              </a:spcBef>
              <a:spcAft>
                <a:spcPts val="0"/>
              </a:spcAft>
              <a:buClr>
                <a:schemeClr val="dk2"/>
              </a:buClr>
              <a:buSzPts val="1800"/>
              <a:buFont typeface="IBM Plex Sans"/>
              <a:buNone/>
              <a:defRPr sz="1800">
                <a:solidFill>
                  <a:schemeClr val="dk2"/>
                </a:solidFill>
              </a:defRPr>
            </a:lvl5pPr>
            <a:lvl6pPr lvl="5" algn="ctr">
              <a:spcBef>
                <a:spcPts val="0"/>
              </a:spcBef>
              <a:spcAft>
                <a:spcPts val="0"/>
              </a:spcAft>
              <a:buClr>
                <a:schemeClr val="dk2"/>
              </a:buClr>
              <a:buSzPts val="1800"/>
              <a:buFont typeface="IBM Plex Sans"/>
              <a:buNone/>
              <a:defRPr sz="1800">
                <a:solidFill>
                  <a:schemeClr val="dk2"/>
                </a:solidFill>
              </a:defRPr>
            </a:lvl6pPr>
            <a:lvl7pPr lvl="6" algn="ctr">
              <a:spcBef>
                <a:spcPts val="0"/>
              </a:spcBef>
              <a:spcAft>
                <a:spcPts val="0"/>
              </a:spcAft>
              <a:buClr>
                <a:schemeClr val="dk2"/>
              </a:buClr>
              <a:buSzPts val="1800"/>
              <a:buFont typeface="IBM Plex Sans"/>
              <a:buNone/>
              <a:defRPr sz="1800">
                <a:solidFill>
                  <a:schemeClr val="dk2"/>
                </a:solidFill>
              </a:defRPr>
            </a:lvl7pPr>
            <a:lvl8pPr lvl="7" algn="ctr">
              <a:spcBef>
                <a:spcPts val="0"/>
              </a:spcBef>
              <a:spcAft>
                <a:spcPts val="0"/>
              </a:spcAft>
              <a:buClr>
                <a:schemeClr val="dk2"/>
              </a:buClr>
              <a:buSzPts val="1800"/>
              <a:buFont typeface="IBM Plex Sans"/>
              <a:buNone/>
              <a:defRPr sz="1800">
                <a:solidFill>
                  <a:schemeClr val="dk2"/>
                </a:solidFill>
              </a:defRPr>
            </a:lvl8pPr>
            <a:lvl9pPr lvl="8" algn="ctr">
              <a:spcBef>
                <a:spcPts val="0"/>
              </a:spcBef>
              <a:spcAft>
                <a:spcPts val="0"/>
              </a:spcAft>
              <a:buClr>
                <a:schemeClr val="dk2"/>
              </a:buClr>
              <a:buSzPts val="1800"/>
              <a:buFont typeface="IBM Plex Sans"/>
              <a:buNone/>
              <a:defRPr sz="1800">
                <a:solidFill>
                  <a:schemeClr val="dk2"/>
                </a:solidFill>
              </a:defRPr>
            </a:lvl9pPr>
          </a:lstStyle>
          <a:p>
            <a:endParaRPr/>
          </a:p>
        </p:txBody>
      </p:sp>
      <p:sp>
        <p:nvSpPr>
          <p:cNvPr id="746" name="Google Shape;746;p29"/>
          <p:cNvSpPr txBox="1">
            <a:spLocks noGrp="1"/>
          </p:cNvSpPr>
          <p:nvPr>
            <p:ph type="title" idx="15"/>
          </p:nvPr>
        </p:nvSpPr>
        <p:spPr>
          <a:xfrm>
            <a:off x="3895425" y="1597225"/>
            <a:ext cx="640200" cy="482400"/>
          </a:xfrm>
          <a:prstGeom prst="rect">
            <a:avLst/>
          </a:prstGeom>
        </p:spPr>
        <p:txBody>
          <a:bodyPr spcFirstLastPara="1" wrap="square" lIns="91425" tIns="91425" rIns="137150" bIns="91425" anchor="t" anchorCtr="0">
            <a:noAutofit/>
          </a:bodyPr>
          <a:lstStyle>
            <a:lvl1pPr lvl="0" algn="ctr">
              <a:spcBef>
                <a:spcPts val="0"/>
              </a:spcBef>
              <a:spcAft>
                <a:spcPts val="0"/>
              </a:spcAft>
              <a:buClr>
                <a:schemeClr val="dk2"/>
              </a:buClr>
              <a:buSzPts val="1800"/>
              <a:buFont typeface="IBM Plex Sans"/>
              <a:buNone/>
              <a:defRPr sz="1800">
                <a:solidFill>
                  <a:schemeClr val="dk2"/>
                </a:solidFill>
              </a:defRPr>
            </a:lvl1pPr>
            <a:lvl2pPr lvl="1" algn="ctr">
              <a:spcBef>
                <a:spcPts val="0"/>
              </a:spcBef>
              <a:spcAft>
                <a:spcPts val="0"/>
              </a:spcAft>
              <a:buClr>
                <a:schemeClr val="dk2"/>
              </a:buClr>
              <a:buSzPts val="1800"/>
              <a:buFont typeface="IBM Plex Sans"/>
              <a:buNone/>
              <a:defRPr sz="1800">
                <a:solidFill>
                  <a:schemeClr val="dk2"/>
                </a:solidFill>
              </a:defRPr>
            </a:lvl2pPr>
            <a:lvl3pPr lvl="2" algn="ctr">
              <a:spcBef>
                <a:spcPts val="0"/>
              </a:spcBef>
              <a:spcAft>
                <a:spcPts val="0"/>
              </a:spcAft>
              <a:buClr>
                <a:schemeClr val="dk2"/>
              </a:buClr>
              <a:buSzPts val="1800"/>
              <a:buFont typeface="IBM Plex Sans"/>
              <a:buNone/>
              <a:defRPr sz="1800">
                <a:solidFill>
                  <a:schemeClr val="dk2"/>
                </a:solidFill>
              </a:defRPr>
            </a:lvl3pPr>
            <a:lvl4pPr lvl="3" algn="ctr">
              <a:spcBef>
                <a:spcPts val="0"/>
              </a:spcBef>
              <a:spcAft>
                <a:spcPts val="0"/>
              </a:spcAft>
              <a:buClr>
                <a:schemeClr val="dk2"/>
              </a:buClr>
              <a:buSzPts val="1800"/>
              <a:buFont typeface="IBM Plex Sans"/>
              <a:buNone/>
              <a:defRPr sz="1800">
                <a:solidFill>
                  <a:schemeClr val="dk2"/>
                </a:solidFill>
              </a:defRPr>
            </a:lvl4pPr>
            <a:lvl5pPr lvl="4" algn="ctr">
              <a:spcBef>
                <a:spcPts val="0"/>
              </a:spcBef>
              <a:spcAft>
                <a:spcPts val="0"/>
              </a:spcAft>
              <a:buClr>
                <a:schemeClr val="dk2"/>
              </a:buClr>
              <a:buSzPts val="1800"/>
              <a:buFont typeface="IBM Plex Sans"/>
              <a:buNone/>
              <a:defRPr sz="1800">
                <a:solidFill>
                  <a:schemeClr val="dk2"/>
                </a:solidFill>
              </a:defRPr>
            </a:lvl5pPr>
            <a:lvl6pPr lvl="5" algn="ctr">
              <a:spcBef>
                <a:spcPts val="0"/>
              </a:spcBef>
              <a:spcAft>
                <a:spcPts val="0"/>
              </a:spcAft>
              <a:buClr>
                <a:schemeClr val="dk2"/>
              </a:buClr>
              <a:buSzPts val="1800"/>
              <a:buFont typeface="IBM Plex Sans"/>
              <a:buNone/>
              <a:defRPr sz="1800">
                <a:solidFill>
                  <a:schemeClr val="dk2"/>
                </a:solidFill>
              </a:defRPr>
            </a:lvl6pPr>
            <a:lvl7pPr lvl="6" algn="ctr">
              <a:spcBef>
                <a:spcPts val="0"/>
              </a:spcBef>
              <a:spcAft>
                <a:spcPts val="0"/>
              </a:spcAft>
              <a:buClr>
                <a:schemeClr val="dk2"/>
              </a:buClr>
              <a:buSzPts val="1800"/>
              <a:buFont typeface="IBM Plex Sans"/>
              <a:buNone/>
              <a:defRPr sz="1800">
                <a:solidFill>
                  <a:schemeClr val="dk2"/>
                </a:solidFill>
              </a:defRPr>
            </a:lvl7pPr>
            <a:lvl8pPr lvl="7" algn="ctr">
              <a:spcBef>
                <a:spcPts val="0"/>
              </a:spcBef>
              <a:spcAft>
                <a:spcPts val="0"/>
              </a:spcAft>
              <a:buClr>
                <a:schemeClr val="dk2"/>
              </a:buClr>
              <a:buSzPts val="1800"/>
              <a:buFont typeface="IBM Plex Sans"/>
              <a:buNone/>
              <a:defRPr sz="1800">
                <a:solidFill>
                  <a:schemeClr val="dk2"/>
                </a:solidFill>
              </a:defRPr>
            </a:lvl8pPr>
            <a:lvl9pPr lvl="8" algn="ctr">
              <a:spcBef>
                <a:spcPts val="0"/>
              </a:spcBef>
              <a:spcAft>
                <a:spcPts val="0"/>
              </a:spcAft>
              <a:buClr>
                <a:schemeClr val="dk2"/>
              </a:buClr>
              <a:buSzPts val="1800"/>
              <a:buFont typeface="IBM Plex Sans"/>
              <a:buNone/>
              <a:defRPr sz="1800">
                <a:solidFill>
                  <a:schemeClr val="dk2"/>
                </a:solidFill>
              </a:defRPr>
            </a:lvl9pPr>
          </a:lstStyle>
          <a:p>
            <a:endParaRPr/>
          </a:p>
        </p:txBody>
      </p:sp>
      <p:sp>
        <p:nvSpPr>
          <p:cNvPr id="747" name="Google Shape;747;p29"/>
          <p:cNvSpPr txBox="1">
            <a:spLocks noGrp="1"/>
          </p:cNvSpPr>
          <p:nvPr>
            <p:ph type="title" idx="16"/>
          </p:nvPr>
        </p:nvSpPr>
        <p:spPr>
          <a:xfrm>
            <a:off x="5704700" y="1597225"/>
            <a:ext cx="640200" cy="482400"/>
          </a:xfrm>
          <a:prstGeom prst="rect">
            <a:avLst/>
          </a:prstGeom>
        </p:spPr>
        <p:txBody>
          <a:bodyPr spcFirstLastPara="1" wrap="square" lIns="91425" tIns="91425" rIns="137150" bIns="91425" anchor="t" anchorCtr="0">
            <a:noAutofit/>
          </a:bodyPr>
          <a:lstStyle>
            <a:lvl1pPr lvl="0" algn="ctr">
              <a:spcBef>
                <a:spcPts val="0"/>
              </a:spcBef>
              <a:spcAft>
                <a:spcPts val="0"/>
              </a:spcAft>
              <a:buClr>
                <a:schemeClr val="dk2"/>
              </a:buClr>
              <a:buSzPts val="1800"/>
              <a:buFont typeface="IBM Plex Sans"/>
              <a:buNone/>
              <a:defRPr sz="1800">
                <a:solidFill>
                  <a:schemeClr val="dk2"/>
                </a:solidFill>
              </a:defRPr>
            </a:lvl1pPr>
            <a:lvl2pPr lvl="1" algn="ctr">
              <a:spcBef>
                <a:spcPts val="0"/>
              </a:spcBef>
              <a:spcAft>
                <a:spcPts val="0"/>
              </a:spcAft>
              <a:buClr>
                <a:schemeClr val="dk2"/>
              </a:buClr>
              <a:buSzPts val="1800"/>
              <a:buFont typeface="IBM Plex Sans"/>
              <a:buNone/>
              <a:defRPr sz="1800">
                <a:solidFill>
                  <a:schemeClr val="dk2"/>
                </a:solidFill>
              </a:defRPr>
            </a:lvl2pPr>
            <a:lvl3pPr lvl="2" algn="ctr">
              <a:spcBef>
                <a:spcPts val="0"/>
              </a:spcBef>
              <a:spcAft>
                <a:spcPts val="0"/>
              </a:spcAft>
              <a:buClr>
                <a:schemeClr val="dk2"/>
              </a:buClr>
              <a:buSzPts val="1800"/>
              <a:buFont typeface="IBM Plex Sans"/>
              <a:buNone/>
              <a:defRPr sz="1800">
                <a:solidFill>
                  <a:schemeClr val="dk2"/>
                </a:solidFill>
              </a:defRPr>
            </a:lvl3pPr>
            <a:lvl4pPr lvl="3" algn="ctr">
              <a:spcBef>
                <a:spcPts val="0"/>
              </a:spcBef>
              <a:spcAft>
                <a:spcPts val="0"/>
              </a:spcAft>
              <a:buClr>
                <a:schemeClr val="dk2"/>
              </a:buClr>
              <a:buSzPts val="1800"/>
              <a:buFont typeface="IBM Plex Sans"/>
              <a:buNone/>
              <a:defRPr sz="1800">
                <a:solidFill>
                  <a:schemeClr val="dk2"/>
                </a:solidFill>
              </a:defRPr>
            </a:lvl4pPr>
            <a:lvl5pPr lvl="4" algn="ctr">
              <a:spcBef>
                <a:spcPts val="0"/>
              </a:spcBef>
              <a:spcAft>
                <a:spcPts val="0"/>
              </a:spcAft>
              <a:buClr>
                <a:schemeClr val="dk2"/>
              </a:buClr>
              <a:buSzPts val="1800"/>
              <a:buFont typeface="IBM Plex Sans"/>
              <a:buNone/>
              <a:defRPr sz="1800">
                <a:solidFill>
                  <a:schemeClr val="dk2"/>
                </a:solidFill>
              </a:defRPr>
            </a:lvl5pPr>
            <a:lvl6pPr lvl="5" algn="ctr">
              <a:spcBef>
                <a:spcPts val="0"/>
              </a:spcBef>
              <a:spcAft>
                <a:spcPts val="0"/>
              </a:spcAft>
              <a:buClr>
                <a:schemeClr val="dk2"/>
              </a:buClr>
              <a:buSzPts val="1800"/>
              <a:buFont typeface="IBM Plex Sans"/>
              <a:buNone/>
              <a:defRPr sz="1800">
                <a:solidFill>
                  <a:schemeClr val="dk2"/>
                </a:solidFill>
              </a:defRPr>
            </a:lvl6pPr>
            <a:lvl7pPr lvl="6" algn="ctr">
              <a:spcBef>
                <a:spcPts val="0"/>
              </a:spcBef>
              <a:spcAft>
                <a:spcPts val="0"/>
              </a:spcAft>
              <a:buClr>
                <a:schemeClr val="dk2"/>
              </a:buClr>
              <a:buSzPts val="1800"/>
              <a:buFont typeface="IBM Plex Sans"/>
              <a:buNone/>
              <a:defRPr sz="1800">
                <a:solidFill>
                  <a:schemeClr val="dk2"/>
                </a:solidFill>
              </a:defRPr>
            </a:lvl7pPr>
            <a:lvl8pPr lvl="7" algn="ctr">
              <a:spcBef>
                <a:spcPts val="0"/>
              </a:spcBef>
              <a:spcAft>
                <a:spcPts val="0"/>
              </a:spcAft>
              <a:buClr>
                <a:schemeClr val="dk2"/>
              </a:buClr>
              <a:buSzPts val="1800"/>
              <a:buFont typeface="IBM Plex Sans"/>
              <a:buNone/>
              <a:defRPr sz="1800">
                <a:solidFill>
                  <a:schemeClr val="dk2"/>
                </a:solidFill>
              </a:defRPr>
            </a:lvl8pPr>
            <a:lvl9pPr lvl="8" algn="ctr">
              <a:spcBef>
                <a:spcPts val="0"/>
              </a:spcBef>
              <a:spcAft>
                <a:spcPts val="0"/>
              </a:spcAft>
              <a:buClr>
                <a:schemeClr val="dk2"/>
              </a:buClr>
              <a:buSzPts val="1800"/>
              <a:buFont typeface="IBM Plex Sans"/>
              <a:buNone/>
              <a:defRPr sz="1800">
                <a:solidFill>
                  <a:schemeClr val="dk2"/>
                </a:solidFill>
              </a:defRPr>
            </a:lvl9pPr>
          </a:lstStyle>
          <a:p>
            <a:endParaRPr/>
          </a:p>
        </p:txBody>
      </p:sp>
      <p:sp>
        <p:nvSpPr>
          <p:cNvPr id="748" name="Google Shape;748;p29"/>
          <p:cNvSpPr txBox="1">
            <a:spLocks noGrp="1"/>
          </p:cNvSpPr>
          <p:nvPr>
            <p:ph type="title" idx="17"/>
          </p:nvPr>
        </p:nvSpPr>
        <p:spPr>
          <a:xfrm>
            <a:off x="38100" y="319650"/>
            <a:ext cx="1827900" cy="520200"/>
          </a:xfrm>
          <a:prstGeom prst="rect">
            <a:avLst/>
          </a:prstGeom>
        </p:spPr>
        <p:txBody>
          <a:bodyPr spcFirstLastPara="1" wrap="square" lIns="182875" tIns="91425" rIns="91425" bIns="91425" anchor="t" anchorCtr="0">
            <a:noAutofit/>
          </a:bodyPr>
          <a:lstStyle>
            <a:lvl1pPr lvl="0">
              <a:spcBef>
                <a:spcPts val="0"/>
              </a:spcBef>
              <a:spcAft>
                <a:spcPts val="0"/>
              </a:spcAft>
              <a:buNone/>
              <a:defRPr sz="1600">
                <a:solidFill>
                  <a:schemeClr val="accent6"/>
                </a:solidFill>
                <a:latin typeface="IBM Plex Sans Medium"/>
                <a:ea typeface="IBM Plex Sans Medium"/>
                <a:cs typeface="IBM Plex Sans Medium"/>
                <a:sym typeface="IBM Plex Sans Medium"/>
              </a:defRPr>
            </a:lvl1pPr>
            <a:lvl2pPr lvl="1">
              <a:lnSpc>
                <a:spcPct val="115000"/>
              </a:lnSpc>
              <a:spcBef>
                <a:spcPts val="0"/>
              </a:spcBef>
              <a:spcAft>
                <a:spcPts val="0"/>
              </a:spcAft>
              <a:buNone/>
              <a:defRPr sz="1800">
                <a:solidFill>
                  <a:schemeClr val="accent6"/>
                </a:solidFill>
              </a:defRPr>
            </a:lvl2pPr>
            <a:lvl3pPr lvl="2">
              <a:lnSpc>
                <a:spcPct val="115000"/>
              </a:lnSpc>
              <a:spcBef>
                <a:spcPts val="0"/>
              </a:spcBef>
              <a:spcAft>
                <a:spcPts val="0"/>
              </a:spcAft>
              <a:buNone/>
              <a:defRPr sz="1800">
                <a:solidFill>
                  <a:schemeClr val="accent6"/>
                </a:solidFill>
              </a:defRPr>
            </a:lvl3pPr>
            <a:lvl4pPr lvl="3">
              <a:lnSpc>
                <a:spcPct val="115000"/>
              </a:lnSpc>
              <a:spcBef>
                <a:spcPts val="0"/>
              </a:spcBef>
              <a:spcAft>
                <a:spcPts val="0"/>
              </a:spcAft>
              <a:buNone/>
              <a:defRPr sz="1800">
                <a:solidFill>
                  <a:schemeClr val="accent6"/>
                </a:solidFill>
              </a:defRPr>
            </a:lvl4pPr>
            <a:lvl5pPr lvl="4">
              <a:lnSpc>
                <a:spcPct val="115000"/>
              </a:lnSpc>
              <a:spcBef>
                <a:spcPts val="0"/>
              </a:spcBef>
              <a:spcAft>
                <a:spcPts val="0"/>
              </a:spcAft>
              <a:buNone/>
              <a:defRPr sz="1800">
                <a:solidFill>
                  <a:schemeClr val="accent6"/>
                </a:solidFill>
              </a:defRPr>
            </a:lvl5pPr>
            <a:lvl6pPr lvl="5">
              <a:lnSpc>
                <a:spcPct val="115000"/>
              </a:lnSpc>
              <a:spcBef>
                <a:spcPts val="0"/>
              </a:spcBef>
              <a:spcAft>
                <a:spcPts val="0"/>
              </a:spcAft>
              <a:buNone/>
              <a:defRPr sz="1800">
                <a:solidFill>
                  <a:schemeClr val="accent6"/>
                </a:solidFill>
              </a:defRPr>
            </a:lvl6pPr>
            <a:lvl7pPr lvl="6">
              <a:lnSpc>
                <a:spcPct val="115000"/>
              </a:lnSpc>
              <a:spcBef>
                <a:spcPts val="0"/>
              </a:spcBef>
              <a:spcAft>
                <a:spcPts val="0"/>
              </a:spcAft>
              <a:buNone/>
              <a:defRPr sz="1800">
                <a:solidFill>
                  <a:schemeClr val="accent6"/>
                </a:solidFill>
              </a:defRPr>
            </a:lvl7pPr>
            <a:lvl8pPr lvl="7">
              <a:lnSpc>
                <a:spcPct val="115000"/>
              </a:lnSpc>
              <a:spcBef>
                <a:spcPts val="0"/>
              </a:spcBef>
              <a:spcAft>
                <a:spcPts val="0"/>
              </a:spcAft>
              <a:buNone/>
              <a:defRPr sz="1800">
                <a:solidFill>
                  <a:schemeClr val="accent6"/>
                </a:solidFill>
              </a:defRPr>
            </a:lvl8pPr>
            <a:lvl9pPr lvl="8">
              <a:lnSpc>
                <a:spcPct val="115000"/>
              </a:lnSpc>
              <a:spcBef>
                <a:spcPts val="0"/>
              </a:spcBef>
              <a:spcAft>
                <a:spcPts val="0"/>
              </a:spcAft>
              <a:buNone/>
              <a:defRPr sz="1800">
                <a:solidFill>
                  <a:schemeClr val="accent6"/>
                </a:solidFill>
              </a:defRPr>
            </a:lvl9pPr>
          </a:lstStyle>
          <a:p>
            <a:endParaRPr/>
          </a:p>
        </p:txBody>
      </p:sp>
      <p:sp>
        <p:nvSpPr>
          <p:cNvPr id="749" name="Google Shape;749;p29"/>
          <p:cNvSpPr txBox="1">
            <a:spLocks noGrp="1"/>
          </p:cNvSpPr>
          <p:nvPr>
            <p:ph type="title" idx="18"/>
          </p:nvPr>
        </p:nvSpPr>
        <p:spPr>
          <a:xfrm>
            <a:off x="228600" y="4774929"/>
            <a:ext cx="1939200" cy="189300"/>
          </a:xfrm>
          <a:prstGeom prst="rect">
            <a:avLst/>
          </a:prstGeom>
        </p:spPr>
        <p:txBody>
          <a:bodyPr spcFirstLastPara="1" wrap="square" lIns="0" tIns="0" rIns="0" bIns="0" anchor="t" anchorCtr="0">
            <a:noAutofit/>
          </a:bodyPr>
          <a:lstStyle>
            <a:lvl1pPr lvl="0">
              <a:spcBef>
                <a:spcPts val="0"/>
              </a:spcBef>
              <a:spcAft>
                <a:spcPts val="0"/>
              </a:spcAft>
              <a:buNone/>
              <a:defRPr sz="900">
                <a:solidFill>
                  <a:schemeClr val="dk2"/>
                </a:solidFill>
                <a:latin typeface="Sora"/>
                <a:ea typeface="Sora"/>
                <a:cs typeface="Sora"/>
                <a:sym typeface="Sora"/>
              </a:defRPr>
            </a:lvl1pPr>
            <a:lvl2pPr lvl="1">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2pPr>
            <a:lvl3pPr lvl="2">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3pPr>
            <a:lvl4pPr lvl="3">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4pPr>
            <a:lvl5pPr lvl="4">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5pPr>
            <a:lvl6pPr lvl="5">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6pPr>
            <a:lvl7pPr lvl="6">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7pPr>
            <a:lvl8pPr lvl="7">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8pPr>
            <a:lvl9pPr lvl="8">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9pPr>
          </a:lstStyle>
          <a:p>
            <a:endParaRPr/>
          </a:p>
        </p:txBody>
      </p:sp>
    </p:spTree>
  </p:cSld>
  <p:clrMapOvr>
    <a:masterClrMapping/>
  </p:clrMapOvr>
  <p:extLst>
    <p:ext uri="{DCECCB84-F9BA-43D5-87BE-67443E8EF086}">
      <p15:sldGuideLst xmlns:p15="http://schemas.microsoft.com/office/powerpoint/2012/main">
        <p15:guide id="1" pos="4611">
          <p15:clr>
            <a:srgbClr val="E46962"/>
          </p15:clr>
        </p15:guide>
        <p15:guide id="2" pos="3431">
          <p15:clr>
            <a:srgbClr val="E46962"/>
          </p15:clr>
        </p15:guide>
        <p15:guide id="3" pos="2262">
          <p15:clr>
            <a:srgbClr val="E46962"/>
          </p15:clr>
        </p15:guide>
        <p15:guide id="4" pos="1173">
          <p15:clr>
            <a:srgbClr val="E46962"/>
          </p15:clr>
        </p15:guide>
        <p15:guide id="5" pos="1408">
          <p15:clr>
            <a:srgbClr val="E46962"/>
          </p15:clr>
        </p15:guide>
        <p15:guide id="6" pos="1175">
          <p15:clr>
            <a:srgbClr val="E46962"/>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hree images with caption">
  <p:cSld name="BLANK_1_1_1_1_1_1_1_1_1_1_1_1_1_1_1_1_1_1_2">
    <p:bg>
      <p:bgPr>
        <a:solidFill>
          <a:schemeClr val="lt1"/>
        </a:solidFill>
        <a:effectLst/>
      </p:bgPr>
    </p:bg>
    <p:spTree>
      <p:nvGrpSpPr>
        <p:cNvPr id="1" name="Shape 750"/>
        <p:cNvGrpSpPr/>
        <p:nvPr/>
      </p:nvGrpSpPr>
      <p:grpSpPr>
        <a:xfrm>
          <a:off x="0" y="0"/>
          <a:ext cx="0" cy="0"/>
          <a:chOff x="0" y="0"/>
          <a:chExt cx="0" cy="0"/>
        </a:xfrm>
      </p:grpSpPr>
      <p:sp>
        <p:nvSpPr>
          <p:cNvPr id="751" name="Google Shape;751;p30"/>
          <p:cNvSpPr txBox="1">
            <a:spLocks noGrp="1"/>
          </p:cNvSpPr>
          <p:nvPr>
            <p:ph type="title"/>
          </p:nvPr>
        </p:nvSpPr>
        <p:spPr>
          <a:xfrm>
            <a:off x="38100" y="397750"/>
            <a:ext cx="1948200" cy="189300"/>
          </a:xfrm>
          <a:prstGeom prst="rect">
            <a:avLst/>
          </a:prstGeom>
        </p:spPr>
        <p:txBody>
          <a:bodyPr spcFirstLastPara="1" wrap="square" lIns="182875" tIns="91425" rIns="91425" bIns="91425" anchor="t" anchorCtr="0">
            <a:noAutofit/>
          </a:bodyPr>
          <a:lstStyle>
            <a:lvl1pPr lvl="0">
              <a:lnSpc>
                <a:spcPct val="70000"/>
              </a:lnSpc>
              <a:spcBef>
                <a:spcPts val="0"/>
              </a:spcBef>
              <a:spcAft>
                <a:spcPts val="0"/>
              </a:spcAft>
              <a:buNone/>
              <a:defRPr sz="1200">
                <a:solidFill>
                  <a:schemeClr val="dk2"/>
                </a:solidFill>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grpSp>
        <p:nvGrpSpPr>
          <p:cNvPr id="752" name="Google Shape;752;p30"/>
          <p:cNvGrpSpPr/>
          <p:nvPr/>
        </p:nvGrpSpPr>
        <p:grpSpPr>
          <a:xfrm rot="10800000">
            <a:off x="5657179" y="-1"/>
            <a:ext cx="3486840" cy="2906092"/>
            <a:chOff x="312900" y="2793625"/>
            <a:chExt cx="2221200" cy="1851250"/>
          </a:xfrm>
        </p:grpSpPr>
        <p:grpSp>
          <p:nvGrpSpPr>
            <p:cNvPr id="753" name="Google Shape;753;p30"/>
            <p:cNvGrpSpPr/>
            <p:nvPr/>
          </p:nvGrpSpPr>
          <p:grpSpPr>
            <a:xfrm>
              <a:off x="312900" y="2793625"/>
              <a:ext cx="1851000" cy="1851250"/>
              <a:chOff x="461225" y="3249175"/>
              <a:chExt cx="1851000" cy="1851250"/>
            </a:xfrm>
          </p:grpSpPr>
          <p:grpSp>
            <p:nvGrpSpPr>
              <p:cNvPr id="754" name="Google Shape;754;p30"/>
              <p:cNvGrpSpPr/>
              <p:nvPr/>
            </p:nvGrpSpPr>
            <p:grpSpPr>
              <a:xfrm>
                <a:off x="461225" y="3249175"/>
                <a:ext cx="1851000" cy="370200"/>
                <a:chOff x="461225" y="3249175"/>
                <a:chExt cx="1851000" cy="370200"/>
              </a:xfrm>
            </p:grpSpPr>
            <p:sp>
              <p:nvSpPr>
                <p:cNvPr id="755" name="Google Shape;755;p30"/>
                <p:cNvSpPr/>
                <p:nvPr/>
              </p:nvSpPr>
              <p:spPr>
                <a:xfrm>
                  <a:off x="461225" y="3249175"/>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756" name="Google Shape;756;p30"/>
                <p:cNvSpPr/>
                <p:nvPr/>
              </p:nvSpPr>
              <p:spPr>
                <a:xfrm>
                  <a:off x="831425" y="3249175"/>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757" name="Google Shape;757;p30"/>
                <p:cNvSpPr/>
                <p:nvPr/>
              </p:nvSpPr>
              <p:spPr>
                <a:xfrm>
                  <a:off x="1571825" y="3249175"/>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758" name="Google Shape;758;p30"/>
                <p:cNvSpPr/>
                <p:nvPr/>
              </p:nvSpPr>
              <p:spPr>
                <a:xfrm>
                  <a:off x="1942025" y="3249175"/>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grpSp>
          <p:grpSp>
            <p:nvGrpSpPr>
              <p:cNvPr id="759" name="Google Shape;759;p30"/>
              <p:cNvGrpSpPr/>
              <p:nvPr/>
            </p:nvGrpSpPr>
            <p:grpSpPr>
              <a:xfrm>
                <a:off x="461225" y="3619500"/>
                <a:ext cx="1851000" cy="370200"/>
                <a:chOff x="461225" y="3249175"/>
                <a:chExt cx="1851000" cy="370200"/>
              </a:xfrm>
            </p:grpSpPr>
            <p:sp>
              <p:nvSpPr>
                <p:cNvPr id="760" name="Google Shape;760;p30"/>
                <p:cNvSpPr/>
                <p:nvPr/>
              </p:nvSpPr>
              <p:spPr>
                <a:xfrm>
                  <a:off x="461225" y="3249175"/>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761" name="Google Shape;761;p30"/>
                <p:cNvSpPr/>
                <p:nvPr/>
              </p:nvSpPr>
              <p:spPr>
                <a:xfrm>
                  <a:off x="831425" y="3249175"/>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762" name="Google Shape;762;p30"/>
                <p:cNvSpPr/>
                <p:nvPr/>
              </p:nvSpPr>
              <p:spPr>
                <a:xfrm>
                  <a:off x="1201625" y="3249175"/>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763" name="Google Shape;763;p30"/>
                <p:cNvSpPr/>
                <p:nvPr/>
              </p:nvSpPr>
              <p:spPr>
                <a:xfrm>
                  <a:off x="1571825" y="3249175"/>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764" name="Google Shape;764;p30"/>
                <p:cNvSpPr/>
                <p:nvPr/>
              </p:nvSpPr>
              <p:spPr>
                <a:xfrm>
                  <a:off x="1942025" y="3249175"/>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grpSp>
          <p:grpSp>
            <p:nvGrpSpPr>
              <p:cNvPr id="765" name="Google Shape;765;p30"/>
              <p:cNvGrpSpPr/>
              <p:nvPr/>
            </p:nvGrpSpPr>
            <p:grpSpPr>
              <a:xfrm>
                <a:off x="461225" y="3989700"/>
                <a:ext cx="1480800" cy="1110725"/>
                <a:chOff x="461225" y="3249175"/>
                <a:chExt cx="1480800" cy="1110725"/>
              </a:xfrm>
            </p:grpSpPr>
            <p:sp>
              <p:nvSpPr>
                <p:cNvPr id="766" name="Google Shape;766;p30"/>
                <p:cNvSpPr/>
                <p:nvPr/>
              </p:nvSpPr>
              <p:spPr>
                <a:xfrm>
                  <a:off x="461225" y="3249175"/>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767" name="Google Shape;767;p30"/>
                <p:cNvSpPr/>
                <p:nvPr/>
              </p:nvSpPr>
              <p:spPr>
                <a:xfrm>
                  <a:off x="1201625" y="3249175"/>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768" name="Google Shape;768;p30"/>
                <p:cNvSpPr/>
                <p:nvPr/>
              </p:nvSpPr>
              <p:spPr>
                <a:xfrm>
                  <a:off x="1571825" y="3249175"/>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769" name="Google Shape;769;p30"/>
                <p:cNvSpPr/>
                <p:nvPr/>
              </p:nvSpPr>
              <p:spPr>
                <a:xfrm>
                  <a:off x="1201625" y="3989700"/>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grpSp>
          <p:grpSp>
            <p:nvGrpSpPr>
              <p:cNvPr id="770" name="Google Shape;770;p30"/>
              <p:cNvGrpSpPr/>
              <p:nvPr/>
            </p:nvGrpSpPr>
            <p:grpSpPr>
              <a:xfrm>
                <a:off x="831425" y="4360025"/>
                <a:ext cx="1480800" cy="370200"/>
                <a:chOff x="831425" y="3249175"/>
                <a:chExt cx="1480800" cy="370200"/>
              </a:xfrm>
            </p:grpSpPr>
            <p:sp>
              <p:nvSpPr>
                <p:cNvPr id="771" name="Google Shape;771;p30"/>
                <p:cNvSpPr/>
                <p:nvPr/>
              </p:nvSpPr>
              <p:spPr>
                <a:xfrm>
                  <a:off x="831425" y="3249175"/>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772" name="Google Shape;772;p30"/>
                <p:cNvSpPr/>
                <p:nvPr/>
              </p:nvSpPr>
              <p:spPr>
                <a:xfrm>
                  <a:off x="1201625" y="3249175"/>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773" name="Google Shape;773;p30"/>
                <p:cNvSpPr/>
                <p:nvPr/>
              </p:nvSpPr>
              <p:spPr>
                <a:xfrm>
                  <a:off x="1571825" y="3249175"/>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774" name="Google Shape;774;p30"/>
                <p:cNvSpPr/>
                <p:nvPr/>
              </p:nvSpPr>
              <p:spPr>
                <a:xfrm>
                  <a:off x="1942025" y="3249175"/>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grpSp>
        </p:grpSp>
        <p:sp>
          <p:nvSpPr>
            <p:cNvPr id="775" name="Google Shape;775;p30"/>
            <p:cNvSpPr/>
            <p:nvPr/>
          </p:nvSpPr>
          <p:spPr>
            <a:xfrm>
              <a:off x="2163900" y="2793625"/>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grpSp>
      <p:sp>
        <p:nvSpPr>
          <p:cNvPr id="776" name="Google Shape;776;p30"/>
          <p:cNvSpPr>
            <a:spLocks noGrp="1"/>
          </p:cNvSpPr>
          <p:nvPr>
            <p:ph type="pic" idx="2"/>
          </p:nvPr>
        </p:nvSpPr>
        <p:spPr>
          <a:xfrm>
            <a:off x="1200750" y="984738"/>
            <a:ext cx="1649400" cy="1649400"/>
          </a:xfrm>
          <a:prstGeom prst="ellipse">
            <a:avLst/>
          </a:prstGeom>
          <a:noFill/>
          <a:ln>
            <a:noFill/>
          </a:ln>
        </p:spPr>
        <p:txBody>
          <a:bodyPr/>
          <a:lstStyle/>
          <a:p>
            <a:endParaRPr lang="en-AU"/>
          </a:p>
        </p:txBody>
      </p:sp>
      <p:sp>
        <p:nvSpPr>
          <p:cNvPr id="777" name="Google Shape;777;p30"/>
          <p:cNvSpPr>
            <a:spLocks noGrp="1"/>
          </p:cNvSpPr>
          <p:nvPr>
            <p:ph type="pic" idx="3"/>
          </p:nvPr>
        </p:nvSpPr>
        <p:spPr>
          <a:xfrm>
            <a:off x="3747300" y="921988"/>
            <a:ext cx="1649400" cy="1649400"/>
          </a:xfrm>
          <a:prstGeom prst="ellipse">
            <a:avLst/>
          </a:prstGeom>
          <a:noFill/>
          <a:ln>
            <a:noFill/>
          </a:ln>
        </p:spPr>
        <p:txBody>
          <a:bodyPr/>
          <a:lstStyle/>
          <a:p>
            <a:endParaRPr lang="en-AU"/>
          </a:p>
        </p:txBody>
      </p:sp>
      <p:sp>
        <p:nvSpPr>
          <p:cNvPr id="778" name="Google Shape;778;p30"/>
          <p:cNvSpPr>
            <a:spLocks noGrp="1"/>
          </p:cNvSpPr>
          <p:nvPr>
            <p:ph type="pic" idx="4"/>
          </p:nvPr>
        </p:nvSpPr>
        <p:spPr>
          <a:xfrm>
            <a:off x="6080650" y="941438"/>
            <a:ext cx="1649400" cy="1649400"/>
          </a:xfrm>
          <a:prstGeom prst="ellipse">
            <a:avLst/>
          </a:prstGeom>
          <a:noFill/>
          <a:ln>
            <a:noFill/>
          </a:ln>
        </p:spPr>
        <p:txBody>
          <a:bodyPr/>
          <a:lstStyle/>
          <a:p>
            <a:endParaRPr lang="en-AU"/>
          </a:p>
        </p:txBody>
      </p:sp>
      <p:sp>
        <p:nvSpPr>
          <p:cNvPr id="779" name="Google Shape;779;p30"/>
          <p:cNvSpPr txBox="1">
            <a:spLocks noGrp="1"/>
          </p:cNvSpPr>
          <p:nvPr>
            <p:ph type="subTitle" idx="1"/>
          </p:nvPr>
        </p:nvSpPr>
        <p:spPr>
          <a:xfrm>
            <a:off x="947750" y="3353900"/>
            <a:ext cx="2086800" cy="1347600"/>
          </a:xfrm>
          <a:prstGeom prst="rect">
            <a:avLst/>
          </a:prstGeom>
        </p:spPr>
        <p:txBody>
          <a:bodyPr spcFirstLastPara="1" wrap="square" lIns="91425" tIns="91425" rIns="91425" bIns="91425" anchor="t" anchorCtr="0">
            <a:noAutofit/>
          </a:bodyPr>
          <a:lstStyle>
            <a:lvl1pPr lvl="0" algn="ctr">
              <a:lnSpc>
                <a:spcPct val="115000"/>
              </a:lnSpc>
              <a:spcBef>
                <a:spcPts val="0"/>
              </a:spcBef>
              <a:spcAft>
                <a:spcPts val="0"/>
              </a:spcAft>
              <a:buNone/>
              <a:defRPr sz="1000">
                <a:solidFill>
                  <a:schemeClr val="dk2"/>
                </a:solidFill>
                <a:latin typeface="Sora ExtraLight"/>
                <a:ea typeface="Sora ExtraLight"/>
                <a:cs typeface="Sora ExtraLight"/>
                <a:sym typeface="Sora ExtraLight"/>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a:endParaRPr/>
          </a:p>
        </p:txBody>
      </p:sp>
      <p:sp>
        <p:nvSpPr>
          <p:cNvPr id="780" name="Google Shape;780;p30"/>
          <p:cNvSpPr txBox="1">
            <a:spLocks noGrp="1"/>
          </p:cNvSpPr>
          <p:nvPr>
            <p:ph type="title" idx="5"/>
          </p:nvPr>
        </p:nvSpPr>
        <p:spPr>
          <a:xfrm>
            <a:off x="1111850" y="3061625"/>
            <a:ext cx="1758600" cy="273300"/>
          </a:xfrm>
          <a:prstGeom prst="rect">
            <a:avLst/>
          </a:prstGeom>
        </p:spPr>
        <p:txBody>
          <a:bodyPr spcFirstLastPara="1" wrap="square" lIns="91425" tIns="91425" rIns="91425" bIns="91425" anchor="b" anchorCtr="0">
            <a:noAutofit/>
          </a:bodyPr>
          <a:lstStyle>
            <a:lvl1pPr lvl="0" algn="ctr">
              <a:lnSpc>
                <a:spcPct val="115000"/>
              </a:lnSpc>
              <a:spcBef>
                <a:spcPts val="0"/>
              </a:spcBef>
              <a:spcAft>
                <a:spcPts val="0"/>
              </a:spcAft>
              <a:buNone/>
              <a:defRPr sz="1200">
                <a:solidFill>
                  <a:schemeClr val="dk2"/>
                </a:solidFill>
                <a:latin typeface="IBM Plex Sans Medium"/>
                <a:ea typeface="IBM Plex Sans Medium"/>
                <a:cs typeface="IBM Plex Sans Medium"/>
                <a:sym typeface="IBM Plex Sans Medium"/>
              </a:defRPr>
            </a:lvl1pPr>
            <a:lvl2pPr lvl="1">
              <a:spcBef>
                <a:spcPts val="0"/>
              </a:spcBef>
              <a:spcAft>
                <a:spcPts val="0"/>
              </a:spcAft>
              <a:buClr>
                <a:schemeClr val="dk2"/>
              </a:buClr>
              <a:buSzPts val="3000"/>
              <a:buNone/>
              <a:defRPr>
                <a:solidFill>
                  <a:schemeClr val="dk2"/>
                </a:solidFill>
              </a:defRPr>
            </a:lvl2pPr>
            <a:lvl3pPr lvl="2">
              <a:spcBef>
                <a:spcPts val="0"/>
              </a:spcBef>
              <a:spcAft>
                <a:spcPts val="0"/>
              </a:spcAft>
              <a:buClr>
                <a:schemeClr val="dk2"/>
              </a:buClr>
              <a:buSzPts val="3000"/>
              <a:buNone/>
              <a:defRPr>
                <a:solidFill>
                  <a:schemeClr val="dk2"/>
                </a:solidFill>
              </a:defRPr>
            </a:lvl3pPr>
            <a:lvl4pPr lvl="3">
              <a:spcBef>
                <a:spcPts val="0"/>
              </a:spcBef>
              <a:spcAft>
                <a:spcPts val="0"/>
              </a:spcAft>
              <a:buClr>
                <a:schemeClr val="dk2"/>
              </a:buClr>
              <a:buSzPts val="3000"/>
              <a:buNone/>
              <a:defRPr>
                <a:solidFill>
                  <a:schemeClr val="dk2"/>
                </a:solidFill>
              </a:defRPr>
            </a:lvl4pPr>
            <a:lvl5pPr lvl="4">
              <a:spcBef>
                <a:spcPts val="0"/>
              </a:spcBef>
              <a:spcAft>
                <a:spcPts val="0"/>
              </a:spcAft>
              <a:buClr>
                <a:schemeClr val="dk2"/>
              </a:buClr>
              <a:buSzPts val="3000"/>
              <a:buNone/>
              <a:defRPr>
                <a:solidFill>
                  <a:schemeClr val="dk2"/>
                </a:solidFill>
              </a:defRPr>
            </a:lvl5pPr>
            <a:lvl6pPr lvl="5">
              <a:spcBef>
                <a:spcPts val="0"/>
              </a:spcBef>
              <a:spcAft>
                <a:spcPts val="0"/>
              </a:spcAft>
              <a:buClr>
                <a:schemeClr val="dk2"/>
              </a:buClr>
              <a:buSzPts val="3000"/>
              <a:buNone/>
              <a:defRPr>
                <a:solidFill>
                  <a:schemeClr val="dk2"/>
                </a:solidFill>
              </a:defRPr>
            </a:lvl6pPr>
            <a:lvl7pPr lvl="6">
              <a:spcBef>
                <a:spcPts val="0"/>
              </a:spcBef>
              <a:spcAft>
                <a:spcPts val="0"/>
              </a:spcAft>
              <a:buClr>
                <a:schemeClr val="dk2"/>
              </a:buClr>
              <a:buSzPts val="3000"/>
              <a:buNone/>
              <a:defRPr>
                <a:solidFill>
                  <a:schemeClr val="dk2"/>
                </a:solidFill>
              </a:defRPr>
            </a:lvl7pPr>
            <a:lvl8pPr lvl="7">
              <a:spcBef>
                <a:spcPts val="0"/>
              </a:spcBef>
              <a:spcAft>
                <a:spcPts val="0"/>
              </a:spcAft>
              <a:buClr>
                <a:schemeClr val="dk2"/>
              </a:buClr>
              <a:buSzPts val="3000"/>
              <a:buNone/>
              <a:defRPr>
                <a:solidFill>
                  <a:schemeClr val="dk2"/>
                </a:solidFill>
              </a:defRPr>
            </a:lvl8pPr>
            <a:lvl9pPr lvl="8">
              <a:spcBef>
                <a:spcPts val="0"/>
              </a:spcBef>
              <a:spcAft>
                <a:spcPts val="0"/>
              </a:spcAft>
              <a:buClr>
                <a:schemeClr val="dk2"/>
              </a:buClr>
              <a:buSzPts val="3000"/>
              <a:buNone/>
              <a:defRPr>
                <a:solidFill>
                  <a:schemeClr val="dk2"/>
                </a:solidFill>
              </a:defRPr>
            </a:lvl9pPr>
          </a:lstStyle>
          <a:p>
            <a:endParaRPr/>
          </a:p>
        </p:txBody>
      </p:sp>
      <p:sp>
        <p:nvSpPr>
          <p:cNvPr id="781" name="Google Shape;781;p30"/>
          <p:cNvSpPr txBox="1">
            <a:spLocks noGrp="1"/>
          </p:cNvSpPr>
          <p:nvPr>
            <p:ph type="subTitle" idx="6"/>
          </p:nvPr>
        </p:nvSpPr>
        <p:spPr>
          <a:xfrm>
            <a:off x="3528600" y="3353900"/>
            <a:ext cx="2086800" cy="1347600"/>
          </a:xfrm>
          <a:prstGeom prst="rect">
            <a:avLst/>
          </a:prstGeom>
        </p:spPr>
        <p:txBody>
          <a:bodyPr spcFirstLastPara="1" wrap="square" lIns="91425" tIns="91425" rIns="91425" bIns="91425" anchor="t" anchorCtr="0">
            <a:noAutofit/>
          </a:bodyPr>
          <a:lstStyle>
            <a:lvl1pPr lvl="0" algn="ctr">
              <a:lnSpc>
                <a:spcPct val="115000"/>
              </a:lnSpc>
              <a:spcBef>
                <a:spcPts val="0"/>
              </a:spcBef>
              <a:spcAft>
                <a:spcPts val="0"/>
              </a:spcAft>
              <a:buNone/>
              <a:defRPr sz="1000">
                <a:solidFill>
                  <a:schemeClr val="dk2"/>
                </a:solidFill>
                <a:latin typeface="Sora ExtraLight"/>
                <a:ea typeface="Sora ExtraLight"/>
                <a:cs typeface="Sora ExtraLight"/>
                <a:sym typeface="Sora ExtraLight"/>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a:endParaRPr/>
          </a:p>
        </p:txBody>
      </p:sp>
      <p:sp>
        <p:nvSpPr>
          <p:cNvPr id="782" name="Google Shape;782;p30"/>
          <p:cNvSpPr txBox="1">
            <a:spLocks noGrp="1"/>
          </p:cNvSpPr>
          <p:nvPr>
            <p:ph type="title" idx="7"/>
          </p:nvPr>
        </p:nvSpPr>
        <p:spPr>
          <a:xfrm>
            <a:off x="3692700" y="3061625"/>
            <a:ext cx="1758600" cy="273300"/>
          </a:xfrm>
          <a:prstGeom prst="rect">
            <a:avLst/>
          </a:prstGeom>
        </p:spPr>
        <p:txBody>
          <a:bodyPr spcFirstLastPara="1" wrap="square" lIns="91425" tIns="91425" rIns="91425" bIns="91425" anchor="b" anchorCtr="0">
            <a:noAutofit/>
          </a:bodyPr>
          <a:lstStyle>
            <a:lvl1pPr lvl="0" algn="ctr">
              <a:lnSpc>
                <a:spcPct val="115000"/>
              </a:lnSpc>
              <a:spcBef>
                <a:spcPts val="0"/>
              </a:spcBef>
              <a:spcAft>
                <a:spcPts val="0"/>
              </a:spcAft>
              <a:buNone/>
              <a:defRPr sz="1200">
                <a:solidFill>
                  <a:schemeClr val="dk2"/>
                </a:solidFill>
                <a:latin typeface="IBM Plex Sans Medium"/>
                <a:ea typeface="IBM Plex Sans Medium"/>
                <a:cs typeface="IBM Plex Sans Medium"/>
                <a:sym typeface="IBM Plex Sans Medium"/>
              </a:defRPr>
            </a:lvl1pPr>
            <a:lvl2pPr lvl="1">
              <a:spcBef>
                <a:spcPts val="0"/>
              </a:spcBef>
              <a:spcAft>
                <a:spcPts val="0"/>
              </a:spcAft>
              <a:buClr>
                <a:schemeClr val="dk2"/>
              </a:buClr>
              <a:buSzPts val="3000"/>
              <a:buNone/>
              <a:defRPr>
                <a:solidFill>
                  <a:schemeClr val="dk2"/>
                </a:solidFill>
              </a:defRPr>
            </a:lvl2pPr>
            <a:lvl3pPr lvl="2">
              <a:spcBef>
                <a:spcPts val="0"/>
              </a:spcBef>
              <a:spcAft>
                <a:spcPts val="0"/>
              </a:spcAft>
              <a:buClr>
                <a:schemeClr val="dk2"/>
              </a:buClr>
              <a:buSzPts val="3000"/>
              <a:buNone/>
              <a:defRPr>
                <a:solidFill>
                  <a:schemeClr val="dk2"/>
                </a:solidFill>
              </a:defRPr>
            </a:lvl3pPr>
            <a:lvl4pPr lvl="3">
              <a:spcBef>
                <a:spcPts val="0"/>
              </a:spcBef>
              <a:spcAft>
                <a:spcPts val="0"/>
              </a:spcAft>
              <a:buClr>
                <a:schemeClr val="dk2"/>
              </a:buClr>
              <a:buSzPts val="3000"/>
              <a:buNone/>
              <a:defRPr>
                <a:solidFill>
                  <a:schemeClr val="dk2"/>
                </a:solidFill>
              </a:defRPr>
            </a:lvl4pPr>
            <a:lvl5pPr lvl="4">
              <a:spcBef>
                <a:spcPts val="0"/>
              </a:spcBef>
              <a:spcAft>
                <a:spcPts val="0"/>
              </a:spcAft>
              <a:buClr>
                <a:schemeClr val="dk2"/>
              </a:buClr>
              <a:buSzPts val="3000"/>
              <a:buNone/>
              <a:defRPr>
                <a:solidFill>
                  <a:schemeClr val="dk2"/>
                </a:solidFill>
              </a:defRPr>
            </a:lvl5pPr>
            <a:lvl6pPr lvl="5">
              <a:spcBef>
                <a:spcPts val="0"/>
              </a:spcBef>
              <a:spcAft>
                <a:spcPts val="0"/>
              </a:spcAft>
              <a:buClr>
                <a:schemeClr val="dk2"/>
              </a:buClr>
              <a:buSzPts val="3000"/>
              <a:buNone/>
              <a:defRPr>
                <a:solidFill>
                  <a:schemeClr val="dk2"/>
                </a:solidFill>
              </a:defRPr>
            </a:lvl6pPr>
            <a:lvl7pPr lvl="6">
              <a:spcBef>
                <a:spcPts val="0"/>
              </a:spcBef>
              <a:spcAft>
                <a:spcPts val="0"/>
              </a:spcAft>
              <a:buClr>
                <a:schemeClr val="dk2"/>
              </a:buClr>
              <a:buSzPts val="3000"/>
              <a:buNone/>
              <a:defRPr>
                <a:solidFill>
                  <a:schemeClr val="dk2"/>
                </a:solidFill>
              </a:defRPr>
            </a:lvl7pPr>
            <a:lvl8pPr lvl="7">
              <a:spcBef>
                <a:spcPts val="0"/>
              </a:spcBef>
              <a:spcAft>
                <a:spcPts val="0"/>
              </a:spcAft>
              <a:buClr>
                <a:schemeClr val="dk2"/>
              </a:buClr>
              <a:buSzPts val="3000"/>
              <a:buNone/>
              <a:defRPr>
                <a:solidFill>
                  <a:schemeClr val="dk2"/>
                </a:solidFill>
              </a:defRPr>
            </a:lvl8pPr>
            <a:lvl9pPr lvl="8">
              <a:spcBef>
                <a:spcPts val="0"/>
              </a:spcBef>
              <a:spcAft>
                <a:spcPts val="0"/>
              </a:spcAft>
              <a:buClr>
                <a:schemeClr val="dk2"/>
              </a:buClr>
              <a:buSzPts val="3000"/>
              <a:buNone/>
              <a:defRPr>
                <a:solidFill>
                  <a:schemeClr val="dk2"/>
                </a:solidFill>
              </a:defRPr>
            </a:lvl9pPr>
          </a:lstStyle>
          <a:p>
            <a:endParaRPr/>
          </a:p>
        </p:txBody>
      </p:sp>
      <p:sp>
        <p:nvSpPr>
          <p:cNvPr id="783" name="Google Shape;783;p30"/>
          <p:cNvSpPr txBox="1">
            <a:spLocks noGrp="1"/>
          </p:cNvSpPr>
          <p:nvPr>
            <p:ph type="subTitle" idx="8"/>
          </p:nvPr>
        </p:nvSpPr>
        <p:spPr>
          <a:xfrm>
            <a:off x="5861950" y="3353900"/>
            <a:ext cx="2086800" cy="1347600"/>
          </a:xfrm>
          <a:prstGeom prst="rect">
            <a:avLst/>
          </a:prstGeom>
        </p:spPr>
        <p:txBody>
          <a:bodyPr spcFirstLastPara="1" wrap="square" lIns="91425" tIns="91425" rIns="91425" bIns="91425" anchor="t" anchorCtr="0">
            <a:noAutofit/>
          </a:bodyPr>
          <a:lstStyle>
            <a:lvl1pPr lvl="0" algn="ctr">
              <a:lnSpc>
                <a:spcPct val="115000"/>
              </a:lnSpc>
              <a:spcBef>
                <a:spcPts val="0"/>
              </a:spcBef>
              <a:spcAft>
                <a:spcPts val="0"/>
              </a:spcAft>
              <a:buNone/>
              <a:defRPr sz="1000">
                <a:solidFill>
                  <a:schemeClr val="dk2"/>
                </a:solidFill>
                <a:latin typeface="Sora ExtraLight"/>
                <a:ea typeface="Sora ExtraLight"/>
                <a:cs typeface="Sora ExtraLight"/>
                <a:sym typeface="Sora ExtraLight"/>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a:endParaRPr/>
          </a:p>
        </p:txBody>
      </p:sp>
      <p:sp>
        <p:nvSpPr>
          <p:cNvPr id="784" name="Google Shape;784;p30"/>
          <p:cNvSpPr txBox="1">
            <a:spLocks noGrp="1"/>
          </p:cNvSpPr>
          <p:nvPr>
            <p:ph type="title" idx="9"/>
          </p:nvPr>
        </p:nvSpPr>
        <p:spPr>
          <a:xfrm>
            <a:off x="6026050" y="3061625"/>
            <a:ext cx="1758600" cy="273300"/>
          </a:xfrm>
          <a:prstGeom prst="rect">
            <a:avLst/>
          </a:prstGeom>
        </p:spPr>
        <p:txBody>
          <a:bodyPr spcFirstLastPara="1" wrap="square" lIns="91425" tIns="91425" rIns="91425" bIns="91425" anchor="b" anchorCtr="0">
            <a:noAutofit/>
          </a:bodyPr>
          <a:lstStyle>
            <a:lvl1pPr lvl="0" algn="ctr">
              <a:lnSpc>
                <a:spcPct val="115000"/>
              </a:lnSpc>
              <a:spcBef>
                <a:spcPts val="0"/>
              </a:spcBef>
              <a:spcAft>
                <a:spcPts val="0"/>
              </a:spcAft>
              <a:buNone/>
              <a:defRPr sz="1200">
                <a:solidFill>
                  <a:schemeClr val="dk2"/>
                </a:solidFill>
                <a:latin typeface="IBM Plex Sans Medium"/>
                <a:ea typeface="IBM Plex Sans Medium"/>
                <a:cs typeface="IBM Plex Sans Medium"/>
                <a:sym typeface="IBM Plex Sans Medium"/>
              </a:defRPr>
            </a:lvl1pPr>
            <a:lvl2pPr lvl="1">
              <a:spcBef>
                <a:spcPts val="0"/>
              </a:spcBef>
              <a:spcAft>
                <a:spcPts val="0"/>
              </a:spcAft>
              <a:buClr>
                <a:schemeClr val="dk2"/>
              </a:buClr>
              <a:buSzPts val="3000"/>
              <a:buNone/>
              <a:defRPr>
                <a:solidFill>
                  <a:schemeClr val="dk2"/>
                </a:solidFill>
              </a:defRPr>
            </a:lvl2pPr>
            <a:lvl3pPr lvl="2">
              <a:spcBef>
                <a:spcPts val="0"/>
              </a:spcBef>
              <a:spcAft>
                <a:spcPts val="0"/>
              </a:spcAft>
              <a:buClr>
                <a:schemeClr val="dk2"/>
              </a:buClr>
              <a:buSzPts val="3000"/>
              <a:buNone/>
              <a:defRPr>
                <a:solidFill>
                  <a:schemeClr val="dk2"/>
                </a:solidFill>
              </a:defRPr>
            </a:lvl3pPr>
            <a:lvl4pPr lvl="3">
              <a:spcBef>
                <a:spcPts val="0"/>
              </a:spcBef>
              <a:spcAft>
                <a:spcPts val="0"/>
              </a:spcAft>
              <a:buClr>
                <a:schemeClr val="dk2"/>
              </a:buClr>
              <a:buSzPts val="3000"/>
              <a:buNone/>
              <a:defRPr>
                <a:solidFill>
                  <a:schemeClr val="dk2"/>
                </a:solidFill>
              </a:defRPr>
            </a:lvl4pPr>
            <a:lvl5pPr lvl="4">
              <a:spcBef>
                <a:spcPts val="0"/>
              </a:spcBef>
              <a:spcAft>
                <a:spcPts val="0"/>
              </a:spcAft>
              <a:buClr>
                <a:schemeClr val="dk2"/>
              </a:buClr>
              <a:buSzPts val="3000"/>
              <a:buNone/>
              <a:defRPr>
                <a:solidFill>
                  <a:schemeClr val="dk2"/>
                </a:solidFill>
              </a:defRPr>
            </a:lvl5pPr>
            <a:lvl6pPr lvl="5">
              <a:spcBef>
                <a:spcPts val="0"/>
              </a:spcBef>
              <a:spcAft>
                <a:spcPts val="0"/>
              </a:spcAft>
              <a:buClr>
                <a:schemeClr val="dk2"/>
              </a:buClr>
              <a:buSzPts val="3000"/>
              <a:buNone/>
              <a:defRPr>
                <a:solidFill>
                  <a:schemeClr val="dk2"/>
                </a:solidFill>
              </a:defRPr>
            </a:lvl6pPr>
            <a:lvl7pPr lvl="6">
              <a:spcBef>
                <a:spcPts val="0"/>
              </a:spcBef>
              <a:spcAft>
                <a:spcPts val="0"/>
              </a:spcAft>
              <a:buClr>
                <a:schemeClr val="dk2"/>
              </a:buClr>
              <a:buSzPts val="3000"/>
              <a:buNone/>
              <a:defRPr>
                <a:solidFill>
                  <a:schemeClr val="dk2"/>
                </a:solidFill>
              </a:defRPr>
            </a:lvl7pPr>
            <a:lvl8pPr lvl="7">
              <a:spcBef>
                <a:spcPts val="0"/>
              </a:spcBef>
              <a:spcAft>
                <a:spcPts val="0"/>
              </a:spcAft>
              <a:buClr>
                <a:schemeClr val="dk2"/>
              </a:buClr>
              <a:buSzPts val="3000"/>
              <a:buNone/>
              <a:defRPr>
                <a:solidFill>
                  <a:schemeClr val="dk2"/>
                </a:solidFill>
              </a:defRPr>
            </a:lvl8pPr>
            <a:lvl9pPr lvl="8">
              <a:spcBef>
                <a:spcPts val="0"/>
              </a:spcBef>
              <a:spcAft>
                <a:spcPts val="0"/>
              </a:spcAft>
              <a:buClr>
                <a:schemeClr val="dk2"/>
              </a:buClr>
              <a:buSzPts val="3000"/>
              <a:buNone/>
              <a:defRPr>
                <a:solidFill>
                  <a:schemeClr val="dk2"/>
                </a:solidFill>
              </a:defRPr>
            </a:lvl9pPr>
          </a:lstStyle>
          <a:p>
            <a:endParaRPr/>
          </a:p>
        </p:txBody>
      </p:sp>
      <p:sp>
        <p:nvSpPr>
          <p:cNvPr id="785" name="Google Shape;785;p30"/>
          <p:cNvSpPr txBox="1">
            <a:spLocks noGrp="1"/>
          </p:cNvSpPr>
          <p:nvPr>
            <p:ph type="title" idx="13"/>
          </p:nvPr>
        </p:nvSpPr>
        <p:spPr>
          <a:xfrm>
            <a:off x="38100" y="93150"/>
            <a:ext cx="1583400" cy="189300"/>
          </a:xfrm>
          <a:prstGeom prst="rect">
            <a:avLst/>
          </a:prstGeom>
        </p:spPr>
        <p:txBody>
          <a:bodyPr spcFirstLastPara="1" wrap="square" lIns="182875" tIns="91425" rIns="91425" bIns="91425" anchor="t" anchorCtr="0">
            <a:noAutofit/>
          </a:bodyPr>
          <a:lstStyle>
            <a:lvl1pPr lvl="0">
              <a:spcBef>
                <a:spcPts val="0"/>
              </a:spcBef>
              <a:spcAft>
                <a:spcPts val="0"/>
              </a:spcAft>
              <a:buNone/>
              <a:defRPr sz="900">
                <a:solidFill>
                  <a:schemeClr val="dk2"/>
                </a:solidFill>
                <a:latin typeface="Sora"/>
                <a:ea typeface="Sora"/>
                <a:cs typeface="Sora"/>
                <a:sym typeface="Sora"/>
              </a:defRPr>
            </a:lvl1pPr>
            <a:lvl2pPr lvl="1">
              <a:spcBef>
                <a:spcPts val="0"/>
              </a:spcBef>
              <a:spcAft>
                <a:spcPts val="0"/>
              </a:spcAft>
              <a:buClr>
                <a:schemeClr val="dk2"/>
              </a:buClr>
              <a:buSzPts val="900"/>
              <a:buFont typeface="Sora"/>
              <a:buNone/>
              <a:defRPr sz="900">
                <a:solidFill>
                  <a:schemeClr val="dk2"/>
                </a:solidFill>
                <a:latin typeface="Sora"/>
                <a:ea typeface="Sora"/>
                <a:cs typeface="Sora"/>
                <a:sym typeface="Sora"/>
              </a:defRPr>
            </a:lvl2pPr>
            <a:lvl3pPr lvl="2">
              <a:spcBef>
                <a:spcPts val="0"/>
              </a:spcBef>
              <a:spcAft>
                <a:spcPts val="0"/>
              </a:spcAft>
              <a:buClr>
                <a:schemeClr val="dk2"/>
              </a:buClr>
              <a:buSzPts val="900"/>
              <a:buFont typeface="Sora"/>
              <a:buNone/>
              <a:defRPr sz="900">
                <a:solidFill>
                  <a:schemeClr val="dk2"/>
                </a:solidFill>
                <a:latin typeface="Sora"/>
                <a:ea typeface="Sora"/>
                <a:cs typeface="Sora"/>
                <a:sym typeface="Sora"/>
              </a:defRPr>
            </a:lvl3pPr>
            <a:lvl4pPr lvl="3">
              <a:spcBef>
                <a:spcPts val="0"/>
              </a:spcBef>
              <a:spcAft>
                <a:spcPts val="0"/>
              </a:spcAft>
              <a:buClr>
                <a:schemeClr val="dk2"/>
              </a:buClr>
              <a:buSzPts val="900"/>
              <a:buFont typeface="Sora"/>
              <a:buNone/>
              <a:defRPr sz="900">
                <a:solidFill>
                  <a:schemeClr val="dk2"/>
                </a:solidFill>
                <a:latin typeface="Sora"/>
                <a:ea typeface="Sora"/>
                <a:cs typeface="Sora"/>
                <a:sym typeface="Sora"/>
              </a:defRPr>
            </a:lvl4pPr>
            <a:lvl5pPr lvl="4">
              <a:spcBef>
                <a:spcPts val="0"/>
              </a:spcBef>
              <a:spcAft>
                <a:spcPts val="0"/>
              </a:spcAft>
              <a:buClr>
                <a:schemeClr val="dk2"/>
              </a:buClr>
              <a:buSzPts val="900"/>
              <a:buFont typeface="Sora"/>
              <a:buNone/>
              <a:defRPr sz="900">
                <a:solidFill>
                  <a:schemeClr val="dk2"/>
                </a:solidFill>
                <a:latin typeface="Sora"/>
                <a:ea typeface="Sora"/>
                <a:cs typeface="Sora"/>
                <a:sym typeface="Sora"/>
              </a:defRPr>
            </a:lvl5pPr>
            <a:lvl6pPr lvl="5">
              <a:spcBef>
                <a:spcPts val="0"/>
              </a:spcBef>
              <a:spcAft>
                <a:spcPts val="0"/>
              </a:spcAft>
              <a:buClr>
                <a:schemeClr val="dk2"/>
              </a:buClr>
              <a:buSzPts val="900"/>
              <a:buFont typeface="Sora"/>
              <a:buNone/>
              <a:defRPr sz="900">
                <a:solidFill>
                  <a:schemeClr val="dk2"/>
                </a:solidFill>
                <a:latin typeface="Sora"/>
                <a:ea typeface="Sora"/>
                <a:cs typeface="Sora"/>
                <a:sym typeface="Sora"/>
              </a:defRPr>
            </a:lvl6pPr>
            <a:lvl7pPr lvl="6">
              <a:spcBef>
                <a:spcPts val="0"/>
              </a:spcBef>
              <a:spcAft>
                <a:spcPts val="0"/>
              </a:spcAft>
              <a:buClr>
                <a:schemeClr val="dk2"/>
              </a:buClr>
              <a:buSzPts val="900"/>
              <a:buFont typeface="Sora"/>
              <a:buNone/>
              <a:defRPr sz="900">
                <a:solidFill>
                  <a:schemeClr val="dk2"/>
                </a:solidFill>
                <a:latin typeface="Sora"/>
                <a:ea typeface="Sora"/>
                <a:cs typeface="Sora"/>
                <a:sym typeface="Sora"/>
              </a:defRPr>
            </a:lvl7pPr>
            <a:lvl8pPr lvl="7">
              <a:spcBef>
                <a:spcPts val="0"/>
              </a:spcBef>
              <a:spcAft>
                <a:spcPts val="0"/>
              </a:spcAft>
              <a:buClr>
                <a:schemeClr val="dk2"/>
              </a:buClr>
              <a:buSzPts val="900"/>
              <a:buFont typeface="Sora"/>
              <a:buNone/>
              <a:defRPr sz="900">
                <a:solidFill>
                  <a:schemeClr val="dk2"/>
                </a:solidFill>
                <a:latin typeface="Sora"/>
                <a:ea typeface="Sora"/>
                <a:cs typeface="Sora"/>
                <a:sym typeface="Sora"/>
              </a:defRPr>
            </a:lvl8pPr>
            <a:lvl9pPr lvl="8">
              <a:spcBef>
                <a:spcPts val="0"/>
              </a:spcBef>
              <a:spcAft>
                <a:spcPts val="0"/>
              </a:spcAft>
              <a:buClr>
                <a:schemeClr val="dk2"/>
              </a:buClr>
              <a:buSzPts val="900"/>
              <a:buFont typeface="Sora"/>
              <a:buNone/>
              <a:defRPr sz="900">
                <a:solidFill>
                  <a:schemeClr val="dk2"/>
                </a:solidFill>
                <a:latin typeface="Sora"/>
                <a:ea typeface="Sora"/>
                <a:cs typeface="Sora"/>
                <a:sym typeface="Sora"/>
              </a:defRPr>
            </a:lvl9pPr>
          </a:lstStyle>
          <a:p>
            <a:endParaRPr/>
          </a:p>
        </p:txBody>
      </p:sp>
      <p:sp>
        <p:nvSpPr>
          <p:cNvPr id="786" name="Google Shape;786;p30"/>
          <p:cNvSpPr txBox="1">
            <a:spLocks noGrp="1"/>
          </p:cNvSpPr>
          <p:nvPr>
            <p:ph type="title" idx="14"/>
          </p:nvPr>
        </p:nvSpPr>
        <p:spPr>
          <a:xfrm>
            <a:off x="228600" y="4774929"/>
            <a:ext cx="1939200" cy="189300"/>
          </a:xfrm>
          <a:prstGeom prst="rect">
            <a:avLst/>
          </a:prstGeom>
        </p:spPr>
        <p:txBody>
          <a:bodyPr spcFirstLastPara="1" wrap="square" lIns="0" tIns="0" rIns="0" bIns="0" anchor="ctr" anchorCtr="0">
            <a:noAutofit/>
          </a:bodyPr>
          <a:lstStyle>
            <a:lvl1pPr lvl="0">
              <a:spcBef>
                <a:spcPts val="0"/>
              </a:spcBef>
              <a:spcAft>
                <a:spcPts val="0"/>
              </a:spcAft>
              <a:buNone/>
              <a:defRPr sz="900">
                <a:solidFill>
                  <a:schemeClr val="dk2"/>
                </a:solidFill>
                <a:latin typeface="Sora"/>
                <a:ea typeface="Sora"/>
                <a:cs typeface="Sora"/>
                <a:sym typeface="Sora"/>
              </a:defRPr>
            </a:lvl1pPr>
            <a:lvl2pPr lvl="1">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2pPr>
            <a:lvl3pPr lvl="2">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3pPr>
            <a:lvl4pPr lvl="3">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4pPr>
            <a:lvl5pPr lvl="4">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5pPr>
            <a:lvl6pPr lvl="5">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6pPr>
            <a:lvl7pPr lvl="6">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7pPr>
            <a:lvl8pPr lvl="7">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8pPr>
            <a:lvl9pPr lvl="8">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 Alt 2">
  <p:cSld name="BLANK_1_1_2">
    <p:spTree>
      <p:nvGrpSpPr>
        <p:cNvPr id="1" name="Shape 74"/>
        <p:cNvGrpSpPr/>
        <p:nvPr/>
      </p:nvGrpSpPr>
      <p:grpSpPr>
        <a:xfrm>
          <a:off x="0" y="0"/>
          <a:ext cx="0" cy="0"/>
          <a:chOff x="0" y="0"/>
          <a:chExt cx="0" cy="0"/>
        </a:xfrm>
      </p:grpSpPr>
      <p:grpSp>
        <p:nvGrpSpPr>
          <p:cNvPr id="75" name="Google Shape;75;p4"/>
          <p:cNvGrpSpPr/>
          <p:nvPr/>
        </p:nvGrpSpPr>
        <p:grpSpPr>
          <a:xfrm flipH="1">
            <a:off x="6169505" y="228779"/>
            <a:ext cx="2979740" cy="1986829"/>
            <a:chOff x="312900" y="2793625"/>
            <a:chExt cx="2221200" cy="1481050"/>
          </a:xfrm>
        </p:grpSpPr>
        <p:grpSp>
          <p:nvGrpSpPr>
            <p:cNvPr id="76" name="Google Shape;76;p4"/>
            <p:cNvGrpSpPr/>
            <p:nvPr/>
          </p:nvGrpSpPr>
          <p:grpSpPr>
            <a:xfrm>
              <a:off x="312900" y="2793625"/>
              <a:ext cx="1851000" cy="1481050"/>
              <a:chOff x="461225" y="3249175"/>
              <a:chExt cx="1851000" cy="1481050"/>
            </a:xfrm>
          </p:grpSpPr>
          <p:grpSp>
            <p:nvGrpSpPr>
              <p:cNvPr id="77" name="Google Shape;77;p4"/>
              <p:cNvGrpSpPr/>
              <p:nvPr/>
            </p:nvGrpSpPr>
            <p:grpSpPr>
              <a:xfrm>
                <a:off x="461225" y="3249175"/>
                <a:ext cx="1851000" cy="370200"/>
                <a:chOff x="461225" y="3249175"/>
                <a:chExt cx="1851000" cy="370200"/>
              </a:xfrm>
            </p:grpSpPr>
            <p:sp>
              <p:nvSpPr>
                <p:cNvPr id="78" name="Google Shape;78;p4"/>
                <p:cNvSpPr/>
                <p:nvPr/>
              </p:nvSpPr>
              <p:spPr>
                <a:xfrm>
                  <a:off x="4612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79" name="Google Shape;79;p4"/>
                <p:cNvSpPr/>
                <p:nvPr/>
              </p:nvSpPr>
              <p:spPr>
                <a:xfrm>
                  <a:off x="8314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80" name="Google Shape;80;p4"/>
                <p:cNvSpPr/>
                <p:nvPr/>
              </p:nvSpPr>
              <p:spPr>
                <a:xfrm>
                  <a:off x="12016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81" name="Google Shape;81;p4"/>
                <p:cNvSpPr/>
                <p:nvPr/>
              </p:nvSpPr>
              <p:spPr>
                <a:xfrm>
                  <a:off x="15718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82" name="Google Shape;82;p4"/>
                <p:cNvSpPr/>
                <p:nvPr/>
              </p:nvSpPr>
              <p:spPr>
                <a:xfrm>
                  <a:off x="19420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grpSp>
          <p:grpSp>
            <p:nvGrpSpPr>
              <p:cNvPr id="83" name="Google Shape;83;p4"/>
              <p:cNvGrpSpPr/>
              <p:nvPr/>
            </p:nvGrpSpPr>
            <p:grpSpPr>
              <a:xfrm>
                <a:off x="461225" y="3619500"/>
                <a:ext cx="1851000" cy="370200"/>
                <a:chOff x="461225" y="3249175"/>
                <a:chExt cx="1851000" cy="370200"/>
              </a:xfrm>
            </p:grpSpPr>
            <p:sp>
              <p:nvSpPr>
                <p:cNvPr id="84" name="Google Shape;84;p4"/>
                <p:cNvSpPr/>
                <p:nvPr/>
              </p:nvSpPr>
              <p:spPr>
                <a:xfrm>
                  <a:off x="4612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85" name="Google Shape;85;p4"/>
                <p:cNvSpPr/>
                <p:nvPr/>
              </p:nvSpPr>
              <p:spPr>
                <a:xfrm>
                  <a:off x="8314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86" name="Google Shape;86;p4"/>
                <p:cNvSpPr/>
                <p:nvPr/>
              </p:nvSpPr>
              <p:spPr>
                <a:xfrm>
                  <a:off x="12016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87" name="Google Shape;87;p4"/>
                <p:cNvSpPr/>
                <p:nvPr/>
              </p:nvSpPr>
              <p:spPr>
                <a:xfrm>
                  <a:off x="15718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88" name="Google Shape;88;p4"/>
                <p:cNvSpPr/>
                <p:nvPr/>
              </p:nvSpPr>
              <p:spPr>
                <a:xfrm>
                  <a:off x="19420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grpSp>
          <p:grpSp>
            <p:nvGrpSpPr>
              <p:cNvPr id="89" name="Google Shape;89;p4"/>
              <p:cNvGrpSpPr/>
              <p:nvPr/>
            </p:nvGrpSpPr>
            <p:grpSpPr>
              <a:xfrm>
                <a:off x="461225" y="3989700"/>
                <a:ext cx="1851000" cy="370200"/>
                <a:chOff x="461225" y="3249175"/>
                <a:chExt cx="1851000" cy="370200"/>
              </a:xfrm>
            </p:grpSpPr>
            <p:sp>
              <p:nvSpPr>
                <p:cNvPr id="90" name="Google Shape;90;p4"/>
                <p:cNvSpPr/>
                <p:nvPr/>
              </p:nvSpPr>
              <p:spPr>
                <a:xfrm>
                  <a:off x="4612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91" name="Google Shape;91;p4"/>
                <p:cNvSpPr/>
                <p:nvPr/>
              </p:nvSpPr>
              <p:spPr>
                <a:xfrm>
                  <a:off x="8314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92" name="Google Shape;92;p4"/>
                <p:cNvSpPr/>
                <p:nvPr/>
              </p:nvSpPr>
              <p:spPr>
                <a:xfrm>
                  <a:off x="12016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93" name="Google Shape;93;p4"/>
                <p:cNvSpPr/>
                <p:nvPr/>
              </p:nvSpPr>
              <p:spPr>
                <a:xfrm>
                  <a:off x="15718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94" name="Google Shape;94;p4"/>
                <p:cNvSpPr/>
                <p:nvPr/>
              </p:nvSpPr>
              <p:spPr>
                <a:xfrm>
                  <a:off x="19420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grpSp>
          <p:grpSp>
            <p:nvGrpSpPr>
              <p:cNvPr id="95" name="Google Shape;95;p4"/>
              <p:cNvGrpSpPr/>
              <p:nvPr/>
            </p:nvGrpSpPr>
            <p:grpSpPr>
              <a:xfrm>
                <a:off x="461225" y="4360025"/>
                <a:ext cx="1851000" cy="370200"/>
                <a:chOff x="461225" y="3249175"/>
                <a:chExt cx="1851000" cy="370200"/>
              </a:xfrm>
            </p:grpSpPr>
            <p:sp>
              <p:nvSpPr>
                <p:cNvPr id="96" name="Google Shape;96;p4"/>
                <p:cNvSpPr/>
                <p:nvPr/>
              </p:nvSpPr>
              <p:spPr>
                <a:xfrm>
                  <a:off x="4612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97" name="Google Shape;97;p4"/>
                <p:cNvSpPr/>
                <p:nvPr/>
              </p:nvSpPr>
              <p:spPr>
                <a:xfrm>
                  <a:off x="8314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98" name="Google Shape;98;p4"/>
                <p:cNvSpPr/>
                <p:nvPr/>
              </p:nvSpPr>
              <p:spPr>
                <a:xfrm>
                  <a:off x="12016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99" name="Google Shape;99;p4"/>
                <p:cNvSpPr/>
                <p:nvPr/>
              </p:nvSpPr>
              <p:spPr>
                <a:xfrm>
                  <a:off x="15718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100" name="Google Shape;100;p4"/>
                <p:cNvSpPr/>
                <p:nvPr/>
              </p:nvSpPr>
              <p:spPr>
                <a:xfrm>
                  <a:off x="19420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grpSp>
        </p:grpSp>
        <p:sp>
          <p:nvSpPr>
            <p:cNvPr id="101" name="Google Shape;101;p4"/>
            <p:cNvSpPr/>
            <p:nvPr/>
          </p:nvSpPr>
          <p:spPr>
            <a:xfrm>
              <a:off x="2163900" y="279362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grpSp>
      <p:sp>
        <p:nvSpPr>
          <p:cNvPr id="102" name="Google Shape;102;p4"/>
          <p:cNvSpPr txBox="1">
            <a:spLocks noGrp="1"/>
          </p:cNvSpPr>
          <p:nvPr>
            <p:ph type="title"/>
          </p:nvPr>
        </p:nvSpPr>
        <p:spPr>
          <a:xfrm>
            <a:off x="38100" y="93150"/>
            <a:ext cx="1583400" cy="189300"/>
          </a:xfrm>
          <a:prstGeom prst="rect">
            <a:avLst/>
          </a:prstGeom>
        </p:spPr>
        <p:txBody>
          <a:bodyPr spcFirstLastPara="1" wrap="square" lIns="182875" tIns="91425" rIns="91425" bIns="91425" anchor="t" anchorCtr="0">
            <a:noAutofit/>
          </a:bodyPr>
          <a:lstStyle>
            <a:lvl1pPr lvl="0">
              <a:spcBef>
                <a:spcPts val="0"/>
              </a:spcBef>
              <a:spcAft>
                <a:spcPts val="0"/>
              </a:spcAft>
              <a:buNone/>
              <a:defRPr sz="900">
                <a:solidFill>
                  <a:schemeClr val="accent5"/>
                </a:solidFill>
                <a:latin typeface="Sora"/>
                <a:ea typeface="Sora"/>
                <a:cs typeface="Sora"/>
                <a:sym typeface="Sora"/>
              </a:defRPr>
            </a:lvl1pPr>
            <a:lvl2pPr lvl="1">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2pPr>
            <a:lvl3pPr lvl="2">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3pPr>
            <a:lvl4pPr lvl="3">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4pPr>
            <a:lvl5pPr lvl="4">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5pPr>
            <a:lvl6pPr lvl="5">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6pPr>
            <a:lvl7pPr lvl="6">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7pPr>
            <a:lvl8pPr lvl="7">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8pPr>
            <a:lvl9pPr lvl="8">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9pPr>
          </a:lstStyle>
          <a:p>
            <a:endParaRPr/>
          </a:p>
        </p:txBody>
      </p:sp>
      <p:sp>
        <p:nvSpPr>
          <p:cNvPr id="103" name="Google Shape;103;p4"/>
          <p:cNvSpPr/>
          <p:nvPr/>
        </p:nvSpPr>
        <p:spPr>
          <a:xfrm flipH="1">
            <a:off x="8423546" y="3087297"/>
            <a:ext cx="725708" cy="1448283"/>
          </a:xfrm>
          <a:custGeom>
            <a:avLst/>
            <a:gdLst/>
            <a:ahLst/>
            <a:cxnLst/>
            <a:rect l="l" t="t" r="r" b="b"/>
            <a:pathLst>
              <a:path w="25297" h="50476" extrusionOk="0">
                <a:moveTo>
                  <a:pt x="1" y="1"/>
                </a:moveTo>
                <a:lnTo>
                  <a:pt x="1" y="50475"/>
                </a:lnTo>
                <a:lnTo>
                  <a:pt x="2694" y="50358"/>
                </a:lnTo>
                <a:lnTo>
                  <a:pt x="5154" y="50007"/>
                </a:lnTo>
                <a:lnTo>
                  <a:pt x="7613" y="49304"/>
                </a:lnTo>
                <a:lnTo>
                  <a:pt x="9838" y="48484"/>
                </a:lnTo>
                <a:lnTo>
                  <a:pt x="12063" y="47430"/>
                </a:lnTo>
                <a:lnTo>
                  <a:pt x="14171" y="46142"/>
                </a:lnTo>
                <a:lnTo>
                  <a:pt x="16162" y="44737"/>
                </a:lnTo>
                <a:lnTo>
                  <a:pt x="17919" y="43097"/>
                </a:lnTo>
                <a:lnTo>
                  <a:pt x="19558" y="41341"/>
                </a:lnTo>
                <a:lnTo>
                  <a:pt x="20964" y="39350"/>
                </a:lnTo>
                <a:lnTo>
                  <a:pt x="22252" y="37242"/>
                </a:lnTo>
                <a:lnTo>
                  <a:pt x="23306" y="35017"/>
                </a:lnTo>
                <a:lnTo>
                  <a:pt x="24126" y="32792"/>
                </a:lnTo>
                <a:lnTo>
                  <a:pt x="24828" y="30332"/>
                </a:lnTo>
                <a:lnTo>
                  <a:pt x="25180" y="27873"/>
                </a:lnTo>
                <a:lnTo>
                  <a:pt x="25297" y="25296"/>
                </a:lnTo>
                <a:lnTo>
                  <a:pt x="25180" y="22720"/>
                </a:lnTo>
                <a:lnTo>
                  <a:pt x="24828" y="20144"/>
                </a:lnTo>
                <a:lnTo>
                  <a:pt x="24126" y="17801"/>
                </a:lnTo>
                <a:lnTo>
                  <a:pt x="23306" y="15459"/>
                </a:lnTo>
                <a:lnTo>
                  <a:pt x="22252" y="13234"/>
                </a:lnTo>
                <a:lnTo>
                  <a:pt x="20964" y="11126"/>
                </a:lnTo>
                <a:lnTo>
                  <a:pt x="19558" y="9252"/>
                </a:lnTo>
                <a:lnTo>
                  <a:pt x="17919" y="7379"/>
                </a:lnTo>
                <a:lnTo>
                  <a:pt x="16162" y="5739"/>
                </a:lnTo>
                <a:lnTo>
                  <a:pt x="14171" y="4334"/>
                </a:lnTo>
                <a:lnTo>
                  <a:pt x="12063" y="3046"/>
                </a:lnTo>
                <a:lnTo>
                  <a:pt x="9838" y="1992"/>
                </a:lnTo>
                <a:lnTo>
                  <a:pt x="7613" y="1172"/>
                </a:lnTo>
                <a:lnTo>
                  <a:pt x="5154" y="586"/>
                </a:lnTo>
                <a:lnTo>
                  <a:pt x="2694" y="118"/>
                </a:lnTo>
                <a:lnTo>
                  <a:pt x="1" y="1"/>
                </a:lnTo>
                <a:close/>
              </a:path>
            </a:pathLst>
          </a:custGeom>
          <a:gradFill>
            <a:gsLst>
              <a:gs pos="0">
                <a:schemeClr val="accent3"/>
              </a:gs>
              <a:gs pos="56000">
                <a:schemeClr val="accent1"/>
              </a:gs>
              <a:gs pos="100000">
                <a:schemeClr val="accent1"/>
              </a:gs>
            </a:gsLst>
            <a:lin ang="13500032" scaled="0"/>
          </a:gradFill>
          <a:ln>
            <a:noFill/>
          </a:ln>
          <a:effectLst>
            <a:outerShdw blurRad="485775" dist="76200" dir="7800000" algn="bl" rotWithShape="0">
              <a:schemeClr val="accent1">
                <a:alpha val="27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104" name="Google Shape;104;p4"/>
          <p:cNvSpPr/>
          <p:nvPr/>
        </p:nvSpPr>
        <p:spPr>
          <a:xfrm rot="-5400000">
            <a:off x="4618961" y="3068375"/>
            <a:ext cx="1486200" cy="1486200"/>
          </a:xfrm>
          <a:prstGeom prst="ellipse">
            <a:avLst/>
          </a:prstGeom>
          <a:gradFill>
            <a:gsLst>
              <a:gs pos="0">
                <a:schemeClr val="accent3"/>
              </a:gs>
              <a:gs pos="56000">
                <a:schemeClr val="accent1"/>
              </a:gs>
              <a:gs pos="100000">
                <a:schemeClr val="accent1"/>
              </a:gs>
            </a:gsLst>
            <a:lin ang="13500032" scaled="0"/>
          </a:gradFill>
          <a:ln>
            <a:noFill/>
          </a:ln>
          <a:effectLst>
            <a:outerShdw blurRad="328613" dist="28575" dir="2700000" algn="bl" rotWithShape="0">
              <a:schemeClr val="accent1">
                <a:alpha val="28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105" name="Google Shape;105;p4"/>
          <p:cNvSpPr/>
          <p:nvPr/>
        </p:nvSpPr>
        <p:spPr>
          <a:xfrm>
            <a:off x="6521248" y="3068375"/>
            <a:ext cx="1486200" cy="1486200"/>
          </a:xfrm>
          <a:prstGeom prst="ellipse">
            <a:avLst/>
          </a:prstGeom>
          <a:gradFill>
            <a:gsLst>
              <a:gs pos="0">
                <a:schemeClr val="accent3"/>
              </a:gs>
              <a:gs pos="35000">
                <a:schemeClr val="accent3"/>
              </a:gs>
              <a:gs pos="100000">
                <a:schemeClr val="accent1"/>
              </a:gs>
            </a:gsLst>
            <a:lin ang="8099331" scaled="0"/>
          </a:gradFill>
          <a:ln>
            <a:noFill/>
          </a:ln>
          <a:effectLst>
            <a:outerShdw blurRad="342900" dist="38100" dir="5400000" algn="bl" rotWithShape="0">
              <a:schemeClr val="accent3">
                <a:alpha val="3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106" name="Google Shape;106;p4"/>
          <p:cNvSpPr txBox="1">
            <a:spLocks noGrp="1"/>
          </p:cNvSpPr>
          <p:nvPr>
            <p:ph type="body" idx="1"/>
          </p:nvPr>
        </p:nvSpPr>
        <p:spPr>
          <a:xfrm>
            <a:off x="115025" y="908975"/>
            <a:ext cx="5369100" cy="2478000"/>
          </a:xfrm>
          <a:prstGeom prst="rect">
            <a:avLst/>
          </a:prstGeom>
        </p:spPr>
        <p:txBody>
          <a:bodyPr spcFirstLastPara="1" wrap="square" lIns="91425" tIns="0" rIns="91425" bIns="91425" anchor="t" anchorCtr="0">
            <a:noAutofit/>
          </a:bodyPr>
          <a:lstStyle>
            <a:lvl1pPr marL="457200" lvl="0" indent="-457200">
              <a:spcBef>
                <a:spcPts val="0"/>
              </a:spcBef>
              <a:spcAft>
                <a:spcPts val="0"/>
              </a:spcAft>
              <a:buClr>
                <a:schemeClr val="lt1"/>
              </a:buClr>
              <a:buSzPts val="3600"/>
              <a:buFont typeface="IBM Plex Sans"/>
              <a:buChar char="●"/>
              <a:defRPr sz="3600">
                <a:latin typeface="IBM Plex Sans"/>
                <a:ea typeface="IBM Plex Sans"/>
                <a:cs typeface="IBM Plex Sans"/>
                <a:sym typeface="IBM Plex Sans"/>
              </a:defRPr>
            </a:lvl1pPr>
            <a:lvl2pPr marL="914400" lvl="1" indent="-457200">
              <a:spcBef>
                <a:spcPts val="800"/>
              </a:spcBef>
              <a:spcAft>
                <a:spcPts val="0"/>
              </a:spcAft>
              <a:buClr>
                <a:schemeClr val="lt1"/>
              </a:buClr>
              <a:buSzPts val="3600"/>
              <a:buFont typeface="IBM Plex Sans"/>
              <a:buChar char="○"/>
              <a:defRPr sz="3600">
                <a:latin typeface="IBM Plex Sans"/>
                <a:ea typeface="IBM Plex Sans"/>
                <a:cs typeface="IBM Plex Sans"/>
                <a:sym typeface="IBM Plex Sans"/>
              </a:defRPr>
            </a:lvl2pPr>
            <a:lvl3pPr marL="1371600" lvl="2" indent="-457200">
              <a:spcBef>
                <a:spcPts val="800"/>
              </a:spcBef>
              <a:spcAft>
                <a:spcPts val="0"/>
              </a:spcAft>
              <a:buClr>
                <a:schemeClr val="lt1"/>
              </a:buClr>
              <a:buSzPts val="3600"/>
              <a:buFont typeface="IBM Plex Sans"/>
              <a:buChar char="■"/>
              <a:defRPr sz="3600">
                <a:latin typeface="IBM Plex Sans"/>
                <a:ea typeface="IBM Plex Sans"/>
                <a:cs typeface="IBM Plex Sans"/>
                <a:sym typeface="IBM Plex Sans"/>
              </a:defRPr>
            </a:lvl3pPr>
            <a:lvl4pPr marL="1828800" lvl="3" indent="-457200">
              <a:spcBef>
                <a:spcPts val="800"/>
              </a:spcBef>
              <a:spcAft>
                <a:spcPts val="0"/>
              </a:spcAft>
              <a:buClr>
                <a:schemeClr val="lt1"/>
              </a:buClr>
              <a:buSzPts val="3600"/>
              <a:buFont typeface="IBM Plex Sans"/>
              <a:buChar char="●"/>
              <a:defRPr sz="3600">
                <a:latin typeface="IBM Plex Sans"/>
                <a:ea typeface="IBM Plex Sans"/>
                <a:cs typeface="IBM Plex Sans"/>
                <a:sym typeface="IBM Plex Sans"/>
              </a:defRPr>
            </a:lvl4pPr>
            <a:lvl5pPr marL="2286000" lvl="4" indent="-457200">
              <a:spcBef>
                <a:spcPts val="800"/>
              </a:spcBef>
              <a:spcAft>
                <a:spcPts val="0"/>
              </a:spcAft>
              <a:buClr>
                <a:schemeClr val="lt1"/>
              </a:buClr>
              <a:buSzPts val="3600"/>
              <a:buFont typeface="IBM Plex Sans"/>
              <a:buChar char="○"/>
              <a:defRPr sz="3600">
                <a:latin typeface="IBM Plex Sans"/>
                <a:ea typeface="IBM Plex Sans"/>
                <a:cs typeface="IBM Plex Sans"/>
                <a:sym typeface="IBM Plex Sans"/>
              </a:defRPr>
            </a:lvl5pPr>
            <a:lvl6pPr marL="2743200" lvl="5" indent="-457200">
              <a:spcBef>
                <a:spcPts val="800"/>
              </a:spcBef>
              <a:spcAft>
                <a:spcPts val="0"/>
              </a:spcAft>
              <a:buClr>
                <a:schemeClr val="lt1"/>
              </a:buClr>
              <a:buSzPts val="3600"/>
              <a:buFont typeface="IBM Plex Sans"/>
              <a:buChar char="■"/>
              <a:defRPr sz="3600">
                <a:latin typeface="IBM Plex Sans"/>
                <a:ea typeface="IBM Plex Sans"/>
                <a:cs typeface="IBM Plex Sans"/>
                <a:sym typeface="IBM Plex Sans"/>
              </a:defRPr>
            </a:lvl6pPr>
            <a:lvl7pPr marL="3200400" lvl="6" indent="-457200">
              <a:spcBef>
                <a:spcPts val="800"/>
              </a:spcBef>
              <a:spcAft>
                <a:spcPts val="0"/>
              </a:spcAft>
              <a:buClr>
                <a:schemeClr val="lt1"/>
              </a:buClr>
              <a:buSzPts val="3600"/>
              <a:buFont typeface="IBM Plex Sans"/>
              <a:buChar char="●"/>
              <a:defRPr sz="3600">
                <a:latin typeface="IBM Plex Sans"/>
                <a:ea typeface="IBM Plex Sans"/>
                <a:cs typeface="IBM Plex Sans"/>
                <a:sym typeface="IBM Plex Sans"/>
              </a:defRPr>
            </a:lvl7pPr>
            <a:lvl8pPr marL="3657600" lvl="7" indent="-457200">
              <a:spcBef>
                <a:spcPts val="800"/>
              </a:spcBef>
              <a:spcAft>
                <a:spcPts val="0"/>
              </a:spcAft>
              <a:buClr>
                <a:schemeClr val="lt1"/>
              </a:buClr>
              <a:buSzPts val="3600"/>
              <a:buFont typeface="IBM Plex Sans"/>
              <a:buChar char="○"/>
              <a:defRPr sz="3600">
                <a:latin typeface="IBM Plex Sans"/>
                <a:ea typeface="IBM Plex Sans"/>
                <a:cs typeface="IBM Plex Sans"/>
                <a:sym typeface="IBM Plex Sans"/>
              </a:defRPr>
            </a:lvl8pPr>
            <a:lvl9pPr marL="4114800" lvl="8" indent="-457200">
              <a:spcBef>
                <a:spcPts val="800"/>
              </a:spcBef>
              <a:spcAft>
                <a:spcPts val="800"/>
              </a:spcAft>
              <a:buClr>
                <a:schemeClr val="lt1"/>
              </a:buClr>
              <a:buSzPts val="3600"/>
              <a:buFont typeface="IBM Plex Sans"/>
              <a:buChar char="■"/>
              <a:defRPr sz="3600">
                <a:latin typeface="IBM Plex Sans"/>
                <a:ea typeface="IBM Plex Sans"/>
                <a:cs typeface="IBM Plex Sans"/>
                <a:sym typeface="IBM Plex Sans"/>
              </a:defRPr>
            </a:lvl9pPr>
          </a:lstStyle>
          <a:p>
            <a:endParaRPr/>
          </a:p>
        </p:txBody>
      </p:sp>
      <p:sp>
        <p:nvSpPr>
          <p:cNvPr id="107" name="Google Shape;107;p4"/>
          <p:cNvSpPr txBox="1">
            <a:spLocks noGrp="1"/>
          </p:cNvSpPr>
          <p:nvPr>
            <p:ph type="title" idx="2"/>
          </p:nvPr>
        </p:nvSpPr>
        <p:spPr>
          <a:xfrm>
            <a:off x="115025" y="502775"/>
            <a:ext cx="4183800" cy="406200"/>
          </a:xfrm>
          <a:prstGeom prst="rect">
            <a:avLst/>
          </a:prstGeom>
        </p:spPr>
        <p:txBody>
          <a:bodyPr spcFirstLastPara="1" wrap="square" lIns="91425" tIns="91425" rIns="91425" bIns="91425" anchor="t" anchorCtr="0">
            <a:spAutoFit/>
          </a:bodyPr>
          <a:lstStyle>
            <a:lvl1pPr lvl="0">
              <a:lnSpc>
                <a:spcPct val="90000"/>
              </a:lnSpc>
              <a:spcBef>
                <a:spcPts val="0"/>
              </a:spcBef>
              <a:spcAft>
                <a:spcPts val="0"/>
              </a:spcAft>
              <a:buNone/>
              <a:defRPr sz="1600">
                <a:solidFill>
                  <a:schemeClr val="accent3"/>
                </a:solidFill>
                <a:latin typeface="IBM Plex Sans Medium"/>
                <a:ea typeface="IBM Plex Sans Medium"/>
                <a:cs typeface="IBM Plex Sans Medium"/>
                <a:sym typeface="IBM Plex Sans Medium"/>
              </a:defRPr>
            </a:lvl1pPr>
            <a:lvl2pPr lvl="1">
              <a:lnSpc>
                <a:spcPct val="115000"/>
              </a:lnSpc>
              <a:spcBef>
                <a:spcPts val="0"/>
              </a:spcBef>
              <a:spcAft>
                <a:spcPts val="0"/>
              </a:spcAft>
              <a:buNone/>
              <a:defRPr sz="3600">
                <a:solidFill>
                  <a:schemeClr val="accent3"/>
                </a:solidFill>
              </a:defRPr>
            </a:lvl2pPr>
            <a:lvl3pPr lvl="2">
              <a:lnSpc>
                <a:spcPct val="115000"/>
              </a:lnSpc>
              <a:spcBef>
                <a:spcPts val="0"/>
              </a:spcBef>
              <a:spcAft>
                <a:spcPts val="0"/>
              </a:spcAft>
              <a:buNone/>
              <a:defRPr sz="3600">
                <a:solidFill>
                  <a:schemeClr val="accent3"/>
                </a:solidFill>
              </a:defRPr>
            </a:lvl3pPr>
            <a:lvl4pPr lvl="3">
              <a:lnSpc>
                <a:spcPct val="115000"/>
              </a:lnSpc>
              <a:spcBef>
                <a:spcPts val="0"/>
              </a:spcBef>
              <a:spcAft>
                <a:spcPts val="0"/>
              </a:spcAft>
              <a:buNone/>
              <a:defRPr sz="3600">
                <a:solidFill>
                  <a:schemeClr val="accent3"/>
                </a:solidFill>
              </a:defRPr>
            </a:lvl4pPr>
            <a:lvl5pPr lvl="4">
              <a:lnSpc>
                <a:spcPct val="115000"/>
              </a:lnSpc>
              <a:spcBef>
                <a:spcPts val="0"/>
              </a:spcBef>
              <a:spcAft>
                <a:spcPts val="0"/>
              </a:spcAft>
              <a:buNone/>
              <a:defRPr sz="3600">
                <a:solidFill>
                  <a:schemeClr val="accent3"/>
                </a:solidFill>
              </a:defRPr>
            </a:lvl5pPr>
            <a:lvl6pPr lvl="5">
              <a:lnSpc>
                <a:spcPct val="115000"/>
              </a:lnSpc>
              <a:spcBef>
                <a:spcPts val="0"/>
              </a:spcBef>
              <a:spcAft>
                <a:spcPts val="0"/>
              </a:spcAft>
              <a:buNone/>
              <a:defRPr sz="3600">
                <a:solidFill>
                  <a:schemeClr val="accent3"/>
                </a:solidFill>
              </a:defRPr>
            </a:lvl6pPr>
            <a:lvl7pPr lvl="6">
              <a:lnSpc>
                <a:spcPct val="115000"/>
              </a:lnSpc>
              <a:spcBef>
                <a:spcPts val="0"/>
              </a:spcBef>
              <a:spcAft>
                <a:spcPts val="0"/>
              </a:spcAft>
              <a:buNone/>
              <a:defRPr sz="3600">
                <a:solidFill>
                  <a:schemeClr val="accent3"/>
                </a:solidFill>
              </a:defRPr>
            </a:lvl7pPr>
            <a:lvl8pPr lvl="7">
              <a:lnSpc>
                <a:spcPct val="115000"/>
              </a:lnSpc>
              <a:spcBef>
                <a:spcPts val="0"/>
              </a:spcBef>
              <a:spcAft>
                <a:spcPts val="0"/>
              </a:spcAft>
              <a:buNone/>
              <a:defRPr sz="3600">
                <a:solidFill>
                  <a:schemeClr val="accent3"/>
                </a:solidFill>
              </a:defRPr>
            </a:lvl8pPr>
            <a:lvl9pPr lvl="8">
              <a:lnSpc>
                <a:spcPct val="115000"/>
              </a:lnSpc>
              <a:spcBef>
                <a:spcPts val="0"/>
              </a:spcBef>
              <a:spcAft>
                <a:spcPts val="0"/>
              </a:spcAft>
              <a:buNone/>
              <a:defRPr sz="3600">
                <a:solidFill>
                  <a:schemeClr val="accent3"/>
                </a:solidFill>
              </a:defRPr>
            </a:lvl9pPr>
          </a:lstStyle>
          <a:p>
            <a:endParaRPr/>
          </a:p>
        </p:txBody>
      </p:sp>
      <p:sp>
        <p:nvSpPr>
          <p:cNvPr id="108" name="Google Shape;108;p4"/>
          <p:cNvSpPr txBox="1">
            <a:spLocks noGrp="1"/>
          </p:cNvSpPr>
          <p:nvPr>
            <p:ph type="title" idx="3"/>
          </p:nvPr>
        </p:nvSpPr>
        <p:spPr>
          <a:xfrm>
            <a:off x="228600" y="4774929"/>
            <a:ext cx="1939200" cy="189300"/>
          </a:xfrm>
          <a:prstGeom prst="rect">
            <a:avLst/>
          </a:prstGeom>
        </p:spPr>
        <p:txBody>
          <a:bodyPr spcFirstLastPara="1" wrap="square" lIns="0" tIns="0" rIns="0" bIns="0" anchor="ctr" anchorCtr="0">
            <a:noAutofit/>
          </a:bodyPr>
          <a:lstStyle>
            <a:lvl1pPr lvl="0">
              <a:spcBef>
                <a:spcPts val="0"/>
              </a:spcBef>
              <a:spcAft>
                <a:spcPts val="0"/>
              </a:spcAft>
              <a:buNone/>
              <a:defRPr sz="900">
                <a:solidFill>
                  <a:schemeClr val="accent5"/>
                </a:solidFill>
                <a:latin typeface="Sora"/>
                <a:ea typeface="Sora"/>
                <a:cs typeface="Sora"/>
                <a:sym typeface="Sora"/>
              </a:defRPr>
            </a:lvl1pPr>
            <a:lvl2pPr lvl="1">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2pPr>
            <a:lvl3pPr lvl="2">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3pPr>
            <a:lvl4pPr lvl="3">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4pPr>
            <a:lvl5pPr lvl="4">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5pPr>
            <a:lvl6pPr lvl="5">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6pPr>
            <a:lvl7pPr lvl="6">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7pPr>
            <a:lvl8pPr lvl="7">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8pPr>
            <a:lvl9pPr lvl="8">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787"/>
        <p:cNvGrpSpPr/>
        <p:nvPr/>
      </p:nvGrpSpPr>
      <p:grpSpPr>
        <a:xfrm>
          <a:off x="0" y="0"/>
          <a:ext cx="0" cy="0"/>
          <a:chOff x="0" y="0"/>
          <a:chExt cx="0" cy="0"/>
        </a:xfrm>
      </p:grpSpPr>
      <p:sp>
        <p:nvSpPr>
          <p:cNvPr id="788" name="Google Shape;788;p31"/>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789" name="Google Shape;789;p31"/>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spcBef>
                <a:spcPts val="0"/>
              </a:spcBef>
              <a:spcAft>
                <a:spcPts val="0"/>
              </a:spcAft>
              <a:buSzPts val="2800"/>
              <a:buNone/>
              <a:defRPr sz="2800"/>
            </a:lvl1pPr>
            <a:lvl2pPr lvl="1" algn="ctr">
              <a:spcBef>
                <a:spcPts val="0"/>
              </a:spcBef>
              <a:spcAft>
                <a:spcPts val="0"/>
              </a:spcAft>
              <a:buSzPts val="2800"/>
              <a:buNone/>
              <a:defRPr sz="2800"/>
            </a:lvl2pPr>
            <a:lvl3pPr lvl="2" algn="ctr">
              <a:spcBef>
                <a:spcPts val="0"/>
              </a:spcBef>
              <a:spcAft>
                <a:spcPts val="0"/>
              </a:spcAft>
              <a:buSzPts val="2800"/>
              <a:buNone/>
              <a:defRPr sz="2800"/>
            </a:lvl3pPr>
            <a:lvl4pPr lvl="3" algn="ctr">
              <a:spcBef>
                <a:spcPts val="0"/>
              </a:spcBef>
              <a:spcAft>
                <a:spcPts val="0"/>
              </a:spcAft>
              <a:buSzPts val="2800"/>
              <a:buNone/>
              <a:defRPr sz="2800"/>
            </a:lvl4pPr>
            <a:lvl5pPr lvl="4" algn="ctr">
              <a:spcBef>
                <a:spcPts val="0"/>
              </a:spcBef>
              <a:spcAft>
                <a:spcPts val="0"/>
              </a:spcAft>
              <a:buSzPts val="2800"/>
              <a:buNone/>
              <a:defRPr sz="2800"/>
            </a:lvl5pPr>
            <a:lvl6pPr lvl="5" algn="ctr">
              <a:spcBef>
                <a:spcPts val="0"/>
              </a:spcBef>
              <a:spcAft>
                <a:spcPts val="0"/>
              </a:spcAft>
              <a:buSzPts val="2800"/>
              <a:buNone/>
              <a:defRPr sz="2800"/>
            </a:lvl6pPr>
            <a:lvl7pPr lvl="6" algn="ctr">
              <a:spcBef>
                <a:spcPts val="0"/>
              </a:spcBef>
              <a:spcAft>
                <a:spcPts val="0"/>
              </a:spcAft>
              <a:buSzPts val="2800"/>
              <a:buNone/>
              <a:defRPr sz="2800"/>
            </a:lvl7pPr>
            <a:lvl8pPr lvl="7" algn="ctr">
              <a:spcBef>
                <a:spcPts val="0"/>
              </a:spcBef>
              <a:spcAft>
                <a:spcPts val="0"/>
              </a:spcAft>
              <a:buSzPts val="2800"/>
              <a:buNone/>
              <a:defRPr sz="2800"/>
            </a:lvl8pPr>
            <a:lvl9pPr lvl="8" algn="ctr">
              <a:spcBef>
                <a:spcPts val="0"/>
              </a:spcBef>
              <a:spcAft>
                <a:spcPts val="0"/>
              </a:spcAft>
              <a:buSzPts val="2800"/>
              <a:buNone/>
              <a:defRPr sz="2800"/>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Section header">
  <p:cSld name="Section header">
    <p:spTree>
      <p:nvGrpSpPr>
        <p:cNvPr id="1" name="Shape 790"/>
        <p:cNvGrpSpPr/>
        <p:nvPr/>
      </p:nvGrpSpPr>
      <p:grpSpPr>
        <a:xfrm>
          <a:off x="0" y="0"/>
          <a:ext cx="0" cy="0"/>
          <a:chOff x="0" y="0"/>
          <a:chExt cx="0" cy="0"/>
        </a:xfrm>
      </p:grpSpPr>
      <p:sp>
        <p:nvSpPr>
          <p:cNvPr id="791" name="Google Shape;791;p32"/>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and body">
  <p:cSld name="Title and body">
    <p:spTree>
      <p:nvGrpSpPr>
        <p:cNvPr id="1" name="Shape 792"/>
        <p:cNvGrpSpPr/>
        <p:nvPr/>
      </p:nvGrpSpPr>
      <p:grpSpPr>
        <a:xfrm>
          <a:off x="0" y="0"/>
          <a:ext cx="0" cy="0"/>
          <a:chOff x="0" y="0"/>
          <a:chExt cx="0" cy="0"/>
        </a:xfrm>
      </p:grpSpPr>
      <p:sp>
        <p:nvSpPr>
          <p:cNvPr id="793" name="Google Shape;793;p3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794" name="Google Shape;794;p3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and two columns">
  <p:cSld name="Title and two columns">
    <p:spTree>
      <p:nvGrpSpPr>
        <p:cNvPr id="1" name="Shape 795"/>
        <p:cNvGrpSpPr/>
        <p:nvPr/>
      </p:nvGrpSpPr>
      <p:grpSpPr>
        <a:xfrm>
          <a:off x="0" y="0"/>
          <a:ext cx="0" cy="0"/>
          <a:chOff x="0" y="0"/>
          <a:chExt cx="0" cy="0"/>
        </a:xfrm>
      </p:grpSpPr>
      <p:sp>
        <p:nvSpPr>
          <p:cNvPr id="796" name="Google Shape;796;p3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797" name="Google Shape;797;p34"/>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798" name="Google Shape;798;p34"/>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spAutoFit/>
          </a:bodyPr>
          <a:lstStyle>
            <a:lvl1pPr marL="457200" lvl="0" indent="-317500">
              <a:spcBef>
                <a:spcPts val="0"/>
              </a:spcBef>
              <a:spcAft>
                <a:spcPts val="0"/>
              </a:spcAft>
              <a:buSzPts val="1400"/>
              <a:buChar char="●"/>
              <a:defRPr sz="1400"/>
            </a:lvl1pPr>
            <a:lvl2pPr marL="914400" lvl="1" indent="-304800">
              <a:spcBef>
                <a:spcPts val="800"/>
              </a:spcBef>
              <a:spcAft>
                <a:spcPts val="0"/>
              </a:spcAft>
              <a:buSzPts val="1200"/>
              <a:buChar char="○"/>
              <a:defRPr/>
            </a:lvl2pPr>
            <a:lvl3pPr marL="1371600" lvl="2" indent="-304800">
              <a:spcBef>
                <a:spcPts val="800"/>
              </a:spcBef>
              <a:spcAft>
                <a:spcPts val="0"/>
              </a:spcAft>
              <a:buSzPts val="1200"/>
              <a:buChar char="■"/>
              <a:defRPr/>
            </a:lvl3pPr>
            <a:lvl4pPr marL="1828800" lvl="3" indent="-304800">
              <a:spcBef>
                <a:spcPts val="800"/>
              </a:spcBef>
              <a:spcAft>
                <a:spcPts val="0"/>
              </a:spcAft>
              <a:buSzPts val="1200"/>
              <a:buChar char="●"/>
              <a:defRPr/>
            </a:lvl4pPr>
            <a:lvl5pPr marL="2286000" lvl="4" indent="-304800">
              <a:spcBef>
                <a:spcPts val="800"/>
              </a:spcBef>
              <a:spcAft>
                <a:spcPts val="0"/>
              </a:spcAft>
              <a:buSzPts val="1200"/>
              <a:buChar char="○"/>
              <a:defRPr/>
            </a:lvl5pPr>
            <a:lvl6pPr marL="2743200" lvl="5" indent="-304800">
              <a:spcBef>
                <a:spcPts val="800"/>
              </a:spcBef>
              <a:spcAft>
                <a:spcPts val="0"/>
              </a:spcAft>
              <a:buSzPts val="1200"/>
              <a:buChar char="■"/>
              <a:defRPr/>
            </a:lvl6pPr>
            <a:lvl7pPr marL="3200400" lvl="6" indent="-304800">
              <a:spcBef>
                <a:spcPts val="800"/>
              </a:spcBef>
              <a:spcAft>
                <a:spcPts val="0"/>
              </a:spcAft>
              <a:buSzPts val="1200"/>
              <a:buChar char="●"/>
              <a:defRPr/>
            </a:lvl7pPr>
            <a:lvl8pPr marL="3657600" lvl="7" indent="-304800">
              <a:spcBef>
                <a:spcPts val="800"/>
              </a:spcBef>
              <a:spcAft>
                <a:spcPts val="0"/>
              </a:spcAft>
              <a:buSzPts val="1200"/>
              <a:buChar char="○"/>
              <a:defRPr/>
            </a:lvl8pPr>
            <a:lvl9pPr marL="4114800" lvl="8" indent="-304800">
              <a:spcBef>
                <a:spcPts val="800"/>
              </a:spcBef>
              <a:spcAft>
                <a:spcPts val="800"/>
              </a:spcAft>
              <a:buSzPts val="1200"/>
              <a:buChar char="■"/>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799"/>
        <p:cNvGrpSpPr/>
        <p:nvPr/>
      </p:nvGrpSpPr>
      <p:grpSpPr>
        <a:xfrm>
          <a:off x="0" y="0"/>
          <a:ext cx="0" cy="0"/>
          <a:chOff x="0" y="0"/>
          <a:chExt cx="0" cy="0"/>
        </a:xfrm>
      </p:grpSpPr>
      <p:sp>
        <p:nvSpPr>
          <p:cNvPr id="800" name="Google Shape;800;p3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801"/>
        <p:cNvGrpSpPr/>
        <p:nvPr/>
      </p:nvGrpSpPr>
      <p:grpSpPr>
        <a:xfrm>
          <a:off x="0" y="0"/>
          <a:ext cx="0" cy="0"/>
          <a:chOff x="0" y="0"/>
          <a:chExt cx="0" cy="0"/>
        </a:xfrm>
      </p:grpSpPr>
      <p:sp>
        <p:nvSpPr>
          <p:cNvPr id="802" name="Google Shape;802;p36"/>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803" name="Google Shape;803;p36"/>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804"/>
        <p:cNvGrpSpPr/>
        <p:nvPr/>
      </p:nvGrpSpPr>
      <p:grpSpPr>
        <a:xfrm>
          <a:off x="0" y="0"/>
          <a:ext cx="0" cy="0"/>
          <a:chOff x="0" y="0"/>
          <a:chExt cx="0" cy="0"/>
        </a:xfrm>
      </p:grpSpPr>
      <p:sp>
        <p:nvSpPr>
          <p:cNvPr id="805" name="Google Shape;805;p37"/>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806"/>
        <p:cNvGrpSpPr/>
        <p:nvPr/>
      </p:nvGrpSpPr>
      <p:grpSpPr>
        <a:xfrm>
          <a:off x="0" y="0"/>
          <a:ext cx="0" cy="0"/>
          <a:chOff x="0" y="0"/>
          <a:chExt cx="0" cy="0"/>
        </a:xfrm>
      </p:grpSpPr>
      <p:sp>
        <p:nvSpPr>
          <p:cNvPr id="807" name="Google Shape;807;p38"/>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808" name="Google Shape;808;p38"/>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spcBef>
                <a:spcPts val="0"/>
              </a:spcBef>
              <a:spcAft>
                <a:spcPts val="0"/>
              </a:spcAft>
              <a:buSzPts val="2100"/>
              <a:buNone/>
              <a:defRPr sz="2100"/>
            </a:lvl1pPr>
            <a:lvl2pPr lvl="1" algn="ctr">
              <a:spcBef>
                <a:spcPts val="0"/>
              </a:spcBef>
              <a:spcAft>
                <a:spcPts val="0"/>
              </a:spcAft>
              <a:buSzPts val="2100"/>
              <a:buNone/>
              <a:defRPr sz="2100"/>
            </a:lvl2pPr>
            <a:lvl3pPr lvl="2" algn="ctr">
              <a:spcBef>
                <a:spcPts val="0"/>
              </a:spcBef>
              <a:spcAft>
                <a:spcPts val="0"/>
              </a:spcAft>
              <a:buSzPts val="2100"/>
              <a:buNone/>
              <a:defRPr sz="2100"/>
            </a:lvl3pPr>
            <a:lvl4pPr lvl="3" algn="ctr">
              <a:spcBef>
                <a:spcPts val="0"/>
              </a:spcBef>
              <a:spcAft>
                <a:spcPts val="0"/>
              </a:spcAft>
              <a:buSzPts val="2100"/>
              <a:buNone/>
              <a:defRPr sz="2100"/>
            </a:lvl4pPr>
            <a:lvl5pPr lvl="4" algn="ctr">
              <a:spcBef>
                <a:spcPts val="0"/>
              </a:spcBef>
              <a:spcAft>
                <a:spcPts val="0"/>
              </a:spcAft>
              <a:buSzPts val="2100"/>
              <a:buNone/>
              <a:defRPr sz="2100"/>
            </a:lvl5pPr>
            <a:lvl6pPr lvl="5" algn="ctr">
              <a:spcBef>
                <a:spcPts val="0"/>
              </a:spcBef>
              <a:spcAft>
                <a:spcPts val="0"/>
              </a:spcAft>
              <a:buSzPts val="2100"/>
              <a:buNone/>
              <a:defRPr sz="2100"/>
            </a:lvl6pPr>
            <a:lvl7pPr lvl="6" algn="ctr">
              <a:spcBef>
                <a:spcPts val="0"/>
              </a:spcBef>
              <a:spcAft>
                <a:spcPts val="0"/>
              </a:spcAft>
              <a:buSzPts val="2100"/>
              <a:buNone/>
              <a:defRPr sz="2100"/>
            </a:lvl7pPr>
            <a:lvl8pPr lvl="7" algn="ctr">
              <a:spcBef>
                <a:spcPts val="0"/>
              </a:spcBef>
              <a:spcAft>
                <a:spcPts val="0"/>
              </a:spcAft>
              <a:buSzPts val="2100"/>
              <a:buNone/>
              <a:defRPr sz="2100"/>
            </a:lvl8pPr>
            <a:lvl9pPr lvl="8" algn="ctr">
              <a:spcBef>
                <a:spcPts val="0"/>
              </a:spcBef>
              <a:spcAft>
                <a:spcPts val="0"/>
              </a:spcAft>
              <a:buSzPts val="2100"/>
              <a:buNone/>
              <a:defRPr sz="2100"/>
            </a:lvl9pPr>
          </a:lstStyle>
          <a:p>
            <a:endParaRPr/>
          </a:p>
        </p:txBody>
      </p:sp>
      <p:sp>
        <p:nvSpPr>
          <p:cNvPr id="809" name="Google Shape;809;p38"/>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810"/>
        <p:cNvGrpSpPr/>
        <p:nvPr/>
      </p:nvGrpSpPr>
      <p:grpSpPr>
        <a:xfrm>
          <a:off x="0" y="0"/>
          <a:ext cx="0" cy="0"/>
          <a:chOff x="0" y="0"/>
          <a:chExt cx="0" cy="0"/>
        </a:xfrm>
      </p:grpSpPr>
      <p:sp>
        <p:nvSpPr>
          <p:cNvPr id="811" name="Google Shape;811;p39"/>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spcBef>
                <a:spcPts val="0"/>
              </a:spcBef>
              <a:spcAft>
                <a:spcPts val="0"/>
              </a:spcAft>
              <a:buSzPts val="1200"/>
              <a:buNone/>
              <a:defRPr/>
            </a:lvl1pPr>
          </a:lstStyle>
          <a:p>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812"/>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 Alt 1">
  <p:cSld name="BLANK_1_1_1">
    <p:spTree>
      <p:nvGrpSpPr>
        <p:cNvPr id="1" name="Shape 109"/>
        <p:cNvGrpSpPr/>
        <p:nvPr/>
      </p:nvGrpSpPr>
      <p:grpSpPr>
        <a:xfrm>
          <a:off x="0" y="0"/>
          <a:ext cx="0" cy="0"/>
          <a:chOff x="0" y="0"/>
          <a:chExt cx="0" cy="0"/>
        </a:xfrm>
      </p:grpSpPr>
      <p:grpSp>
        <p:nvGrpSpPr>
          <p:cNvPr id="110" name="Google Shape;110;p5"/>
          <p:cNvGrpSpPr/>
          <p:nvPr/>
        </p:nvGrpSpPr>
        <p:grpSpPr>
          <a:xfrm>
            <a:off x="228600" y="2793625"/>
            <a:ext cx="2221200" cy="1481050"/>
            <a:chOff x="312900" y="2793625"/>
            <a:chExt cx="2221200" cy="1481050"/>
          </a:xfrm>
        </p:grpSpPr>
        <p:grpSp>
          <p:nvGrpSpPr>
            <p:cNvPr id="111" name="Google Shape;111;p5"/>
            <p:cNvGrpSpPr/>
            <p:nvPr/>
          </p:nvGrpSpPr>
          <p:grpSpPr>
            <a:xfrm>
              <a:off x="312900" y="2793625"/>
              <a:ext cx="1851000" cy="1481050"/>
              <a:chOff x="461225" y="3249175"/>
              <a:chExt cx="1851000" cy="1481050"/>
            </a:xfrm>
          </p:grpSpPr>
          <p:grpSp>
            <p:nvGrpSpPr>
              <p:cNvPr id="112" name="Google Shape;112;p5"/>
              <p:cNvGrpSpPr/>
              <p:nvPr/>
            </p:nvGrpSpPr>
            <p:grpSpPr>
              <a:xfrm>
                <a:off x="461225" y="3249175"/>
                <a:ext cx="1851000" cy="370200"/>
                <a:chOff x="461225" y="3249175"/>
                <a:chExt cx="1851000" cy="370200"/>
              </a:xfrm>
            </p:grpSpPr>
            <p:sp>
              <p:nvSpPr>
                <p:cNvPr id="113" name="Google Shape;113;p5"/>
                <p:cNvSpPr/>
                <p:nvPr/>
              </p:nvSpPr>
              <p:spPr>
                <a:xfrm>
                  <a:off x="4612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114" name="Google Shape;114;p5"/>
                <p:cNvSpPr/>
                <p:nvPr/>
              </p:nvSpPr>
              <p:spPr>
                <a:xfrm>
                  <a:off x="8314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115" name="Google Shape;115;p5"/>
                <p:cNvSpPr/>
                <p:nvPr/>
              </p:nvSpPr>
              <p:spPr>
                <a:xfrm>
                  <a:off x="12016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116" name="Google Shape;116;p5"/>
                <p:cNvSpPr/>
                <p:nvPr/>
              </p:nvSpPr>
              <p:spPr>
                <a:xfrm>
                  <a:off x="15718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117" name="Google Shape;117;p5"/>
                <p:cNvSpPr/>
                <p:nvPr/>
              </p:nvSpPr>
              <p:spPr>
                <a:xfrm>
                  <a:off x="19420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grpSp>
          <p:grpSp>
            <p:nvGrpSpPr>
              <p:cNvPr id="118" name="Google Shape;118;p5"/>
              <p:cNvGrpSpPr/>
              <p:nvPr/>
            </p:nvGrpSpPr>
            <p:grpSpPr>
              <a:xfrm>
                <a:off x="461225" y="3619500"/>
                <a:ext cx="1851000" cy="370200"/>
                <a:chOff x="461225" y="3249175"/>
                <a:chExt cx="1851000" cy="370200"/>
              </a:xfrm>
            </p:grpSpPr>
            <p:sp>
              <p:nvSpPr>
                <p:cNvPr id="119" name="Google Shape;119;p5"/>
                <p:cNvSpPr/>
                <p:nvPr/>
              </p:nvSpPr>
              <p:spPr>
                <a:xfrm>
                  <a:off x="4612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120" name="Google Shape;120;p5"/>
                <p:cNvSpPr/>
                <p:nvPr/>
              </p:nvSpPr>
              <p:spPr>
                <a:xfrm>
                  <a:off x="8314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121" name="Google Shape;121;p5"/>
                <p:cNvSpPr/>
                <p:nvPr/>
              </p:nvSpPr>
              <p:spPr>
                <a:xfrm>
                  <a:off x="12016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122" name="Google Shape;122;p5"/>
                <p:cNvSpPr/>
                <p:nvPr/>
              </p:nvSpPr>
              <p:spPr>
                <a:xfrm>
                  <a:off x="15718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123" name="Google Shape;123;p5"/>
                <p:cNvSpPr/>
                <p:nvPr/>
              </p:nvSpPr>
              <p:spPr>
                <a:xfrm>
                  <a:off x="19420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grpSp>
          <p:grpSp>
            <p:nvGrpSpPr>
              <p:cNvPr id="124" name="Google Shape;124;p5"/>
              <p:cNvGrpSpPr/>
              <p:nvPr/>
            </p:nvGrpSpPr>
            <p:grpSpPr>
              <a:xfrm>
                <a:off x="461225" y="3989700"/>
                <a:ext cx="1851000" cy="370200"/>
                <a:chOff x="461225" y="3249175"/>
                <a:chExt cx="1851000" cy="370200"/>
              </a:xfrm>
            </p:grpSpPr>
            <p:sp>
              <p:nvSpPr>
                <p:cNvPr id="125" name="Google Shape;125;p5"/>
                <p:cNvSpPr/>
                <p:nvPr/>
              </p:nvSpPr>
              <p:spPr>
                <a:xfrm>
                  <a:off x="4612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126" name="Google Shape;126;p5"/>
                <p:cNvSpPr/>
                <p:nvPr/>
              </p:nvSpPr>
              <p:spPr>
                <a:xfrm>
                  <a:off x="8314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127" name="Google Shape;127;p5"/>
                <p:cNvSpPr/>
                <p:nvPr/>
              </p:nvSpPr>
              <p:spPr>
                <a:xfrm>
                  <a:off x="12016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128" name="Google Shape;128;p5"/>
                <p:cNvSpPr/>
                <p:nvPr/>
              </p:nvSpPr>
              <p:spPr>
                <a:xfrm>
                  <a:off x="15718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129" name="Google Shape;129;p5"/>
                <p:cNvSpPr/>
                <p:nvPr/>
              </p:nvSpPr>
              <p:spPr>
                <a:xfrm>
                  <a:off x="19420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grpSp>
          <p:grpSp>
            <p:nvGrpSpPr>
              <p:cNvPr id="130" name="Google Shape;130;p5"/>
              <p:cNvGrpSpPr/>
              <p:nvPr/>
            </p:nvGrpSpPr>
            <p:grpSpPr>
              <a:xfrm>
                <a:off x="461225" y="4360025"/>
                <a:ext cx="1851000" cy="370200"/>
                <a:chOff x="461225" y="3249175"/>
                <a:chExt cx="1851000" cy="370200"/>
              </a:xfrm>
            </p:grpSpPr>
            <p:sp>
              <p:nvSpPr>
                <p:cNvPr id="131" name="Google Shape;131;p5"/>
                <p:cNvSpPr/>
                <p:nvPr/>
              </p:nvSpPr>
              <p:spPr>
                <a:xfrm>
                  <a:off x="4612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132" name="Google Shape;132;p5"/>
                <p:cNvSpPr/>
                <p:nvPr/>
              </p:nvSpPr>
              <p:spPr>
                <a:xfrm>
                  <a:off x="8314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133" name="Google Shape;133;p5"/>
                <p:cNvSpPr/>
                <p:nvPr/>
              </p:nvSpPr>
              <p:spPr>
                <a:xfrm>
                  <a:off x="12016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134" name="Google Shape;134;p5"/>
                <p:cNvSpPr/>
                <p:nvPr/>
              </p:nvSpPr>
              <p:spPr>
                <a:xfrm>
                  <a:off x="15718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135" name="Google Shape;135;p5"/>
                <p:cNvSpPr/>
                <p:nvPr/>
              </p:nvSpPr>
              <p:spPr>
                <a:xfrm>
                  <a:off x="19420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grpSp>
        </p:grpSp>
        <p:sp>
          <p:nvSpPr>
            <p:cNvPr id="136" name="Google Shape;136;p5"/>
            <p:cNvSpPr/>
            <p:nvPr/>
          </p:nvSpPr>
          <p:spPr>
            <a:xfrm>
              <a:off x="2163900" y="279362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grpSp>
      <p:grpSp>
        <p:nvGrpSpPr>
          <p:cNvPr id="137" name="Google Shape;137;p5"/>
          <p:cNvGrpSpPr/>
          <p:nvPr/>
        </p:nvGrpSpPr>
        <p:grpSpPr>
          <a:xfrm>
            <a:off x="7663200" y="-725"/>
            <a:ext cx="1480800" cy="1396025"/>
            <a:chOff x="461225" y="3334200"/>
            <a:chExt cx="1480800" cy="1396025"/>
          </a:xfrm>
        </p:grpSpPr>
        <p:grpSp>
          <p:nvGrpSpPr>
            <p:cNvPr id="138" name="Google Shape;138;p5"/>
            <p:cNvGrpSpPr/>
            <p:nvPr/>
          </p:nvGrpSpPr>
          <p:grpSpPr>
            <a:xfrm>
              <a:off x="461225" y="3334200"/>
              <a:ext cx="1480800" cy="285300"/>
              <a:chOff x="461225" y="3334200"/>
              <a:chExt cx="1480800" cy="285300"/>
            </a:xfrm>
          </p:grpSpPr>
          <p:sp>
            <p:nvSpPr>
              <p:cNvPr id="139" name="Google Shape;139;p5"/>
              <p:cNvSpPr/>
              <p:nvPr/>
            </p:nvSpPr>
            <p:spPr>
              <a:xfrm>
                <a:off x="461225" y="3334200"/>
                <a:ext cx="370200" cy="2853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140" name="Google Shape;140;p5"/>
              <p:cNvSpPr/>
              <p:nvPr/>
            </p:nvSpPr>
            <p:spPr>
              <a:xfrm>
                <a:off x="831425" y="3334200"/>
                <a:ext cx="370200" cy="2853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141" name="Google Shape;141;p5"/>
              <p:cNvSpPr/>
              <p:nvPr/>
            </p:nvSpPr>
            <p:spPr>
              <a:xfrm>
                <a:off x="1201625" y="3334200"/>
                <a:ext cx="370200" cy="2853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142" name="Google Shape;142;p5"/>
              <p:cNvSpPr/>
              <p:nvPr/>
            </p:nvSpPr>
            <p:spPr>
              <a:xfrm>
                <a:off x="1571825" y="3334200"/>
                <a:ext cx="370200" cy="2853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grpSp>
        <p:grpSp>
          <p:nvGrpSpPr>
            <p:cNvPr id="143" name="Google Shape;143;p5"/>
            <p:cNvGrpSpPr/>
            <p:nvPr/>
          </p:nvGrpSpPr>
          <p:grpSpPr>
            <a:xfrm>
              <a:off x="461225" y="3619500"/>
              <a:ext cx="1480800" cy="370200"/>
              <a:chOff x="461225" y="3249175"/>
              <a:chExt cx="1480800" cy="370200"/>
            </a:xfrm>
          </p:grpSpPr>
          <p:sp>
            <p:nvSpPr>
              <p:cNvPr id="144" name="Google Shape;144;p5"/>
              <p:cNvSpPr/>
              <p:nvPr/>
            </p:nvSpPr>
            <p:spPr>
              <a:xfrm>
                <a:off x="4612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145" name="Google Shape;145;p5"/>
              <p:cNvSpPr/>
              <p:nvPr/>
            </p:nvSpPr>
            <p:spPr>
              <a:xfrm>
                <a:off x="8314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146" name="Google Shape;146;p5"/>
              <p:cNvSpPr/>
              <p:nvPr/>
            </p:nvSpPr>
            <p:spPr>
              <a:xfrm>
                <a:off x="12016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147" name="Google Shape;147;p5"/>
              <p:cNvSpPr/>
              <p:nvPr/>
            </p:nvSpPr>
            <p:spPr>
              <a:xfrm>
                <a:off x="15718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grpSp>
        <p:grpSp>
          <p:nvGrpSpPr>
            <p:cNvPr id="148" name="Google Shape;148;p5"/>
            <p:cNvGrpSpPr/>
            <p:nvPr/>
          </p:nvGrpSpPr>
          <p:grpSpPr>
            <a:xfrm>
              <a:off x="461225" y="3989700"/>
              <a:ext cx="1480800" cy="370200"/>
              <a:chOff x="461225" y="3249175"/>
              <a:chExt cx="1480800" cy="370200"/>
            </a:xfrm>
          </p:grpSpPr>
          <p:sp>
            <p:nvSpPr>
              <p:cNvPr id="149" name="Google Shape;149;p5"/>
              <p:cNvSpPr/>
              <p:nvPr/>
            </p:nvSpPr>
            <p:spPr>
              <a:xfrm>
                <a:off x="4612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150" name="Google Shape;150;p5"/>
              <p:cNvSpPr/>
              <p:nvPr/>
            </p:nvSpPr>
            <p:spPr>
              <a:xfrm>
                <a:off x="8314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151" name="Google Shape;151;p5"/>
              <p:cNvSpPr/>
              <p:nvPr/>
            </p:nvSpPr>
            <p:spPr>
              <a:xfrm>
                <a:off x="12016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152" name="Google Shape;152;p5"/>
              <p:cNvSpPr/>
              <p:nvPr/>
            </p:nvSpPr>
            <p:spPr>
              <a:xfrm>
                <a:off x="15718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grpSp>
        <p:grpSp>
          <p:nvGrpSpPr>
            <p:cNvPr id="153" name="Google Shape;153;p5"/>
            <p:cNvGrpSpPr/>
            <p:nvPr/>
          </p:nvGrpSpPr>
          <p:grpSpPr>
            <a:xfrm>
              <a:off x="461225" y="4360025"/>
              <a:ext cx="1480800" cy="370200"/>
              <a:chOff x="461225" y="3249175"/>
              <a:chExt cx="1480800" cy="370200"/>
            </a:xfrm>
          </p:grpSpPr>
          <p:sp>
            <p:nvSpPr>
              <p:cNvPr id="154" name="Google Shape;154;p5"/>
              <p:cNvSpPr/>
              <p:nvPr/>
            </p:nvSpPr>
            <p:spPr>
              <a:xfrm>
                <a:off x="4612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155" name="Google Shape;155;p5"/>
              <p:cNvSpPr/>
              <p:nvPr/>
            </p:nvSpPr>
            <p:spPr>
              <a:xfrm>
                <a:off x="8314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156" name="Google Shape;156;p5"/>
              <p:cNvSpPr/>
              <p:nvPr/>
            </p:nvSpPr>
            <p:spPr>
              <a:xfrm>
                <a:off x="12016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157" name="Google Shape;157;p5"/>
              <p:cNvSpPr/>
              <p:nvPr/>
            </p:nvSpPr>
            <p:spPr>
              <a:xfrm>
                <a:off x="15718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grpSp>
      </p:grpSp>
      <p:grpSp>
        <p:nvGrpSpPr>
          <p:cNvPr id="158" name="Google Shape;158;p5"/>
          <p:cNvGrpSpPr/>
          <p:nvPr/>
        </p:nvGrpSpPr>
        <p:grpSpPr>
          <a:xfrm>
            <a:off x="1843925" y="-725"/>
            <a:ext cx="7300075" cy="5144088"/>
            <a:chOff x="1870575" y="-635"/>
            <a:chExt cx="7300075" cy="5174097"/>
          </a:xfrm>
        </p:grpSpPr>
        <p:sp>
          <p:nvSpPr>
            <p:cNvPr id="159" name="Google Shape;159;p5"/>
            <p:cNvSpPr/>
            <p:nvPr/>
          </p:nvSpPr>
          <p:spPr>
            <a:xfrm>
              <a:off x="1870575" y="-635"/>
              <a:ext cx="7300075" cy="4989625"/>
            </a:xfrm>
            <a:custGeom>
              <a:avLst/>
              <a:gdLst/>
              <a:ahLst/>
              <a:cxnLst/>
              <a:rect l="l" t="t" r="r" b="b"/>
              <a:pathLst>
                <a:path w="292003" h="199585" extrusionOk="0">
                  <a:moveTo>
                    <a:pt x="76429" y="0"/>
                  </a:moveTo>
                  <a:lnTo>
                    <a:pt x="0" y="163603"/>
                  </a:lnTo>
                  <a:lnTo>
                    <a:pt x="250486" y="199585"/>
                  </a:lnTo>
                  <a:lnTo>
                    <a:pt x="292003" y="107785"/>
                  </a:lnTo>
                  <a:lnTo>
                    <a:pt x="292003" y="52891"/>
                  </a:lnTo>
                  <a:lnTo>
                    <a:pt x="234162" y="0"/>
                  </a:lnTo>
                  <a:close/>
                </a:path>
              </a:pathLst>
            </a:custGeom>
            <a:gradFill>
              <a:gsLst>
                <a:gs pos="0">
                  <a:schemeClr val="accent3"/>
                </a:gs>
                <a:gs pos="77000">
                  <a:schemeClr val="accent1"/>
                </a:gs>
                <a:gs pos="100000">
                  <a:schemeClr val="accent1"/>
                </a:gs>
              </a:gsLst>
              <a:lin ang="8099331" scaled="0"/>
            </a:gradFill>
            <a:ln>
              <a:noFill/>
            </a:ln>
          </p:spPr>
          <p:txBody>
            <a:bodyPr/>
            <a:lstStyle/>
            <a:p>
              <a:endParaRPr lang="en-AU"/>
            </a:p>
          </p:txBody>
        </p:sp>
        <p:sp>
          <p:nvSpPr>
            <p:cNvPr id="160" name="Google Shape;160;p5"/>
            <p:cNvSpPr/>
            <p:nvPr/>
          </p:nvSpPr>
          <p:spPr>
            <a:xfrm>
              <a:off x="1870575" y="4089437"/>
              <a:ext cx="6285225" cy="1084025"/>
            </a:xfrm>
            <a:custGeom>
              <a:avLst/>
              <a:gdLst/>
              <a:ahLst/>
              <a:cxnLst/>
              <a:rect l="l" t="t" r="r" b="b"/>
              <a:pathLst>
                <a:path w="251409" h="43361" extrusionOk="0">
                  <a:moveTo>
                    <a:pt x="0" y="0"/>
                  </a:moveTo>
                  <a:lnTo>
                    <a:pt x="6458" y="43361"/>
                  </a:lnTo>
                  <a:lnTo>
                    <a:pt x="251409" y="43361"/>
                  </a:lnTo>
                  <a:lnTo>
                    <a:pt x="250494" y="35931"/>
                  </a:lnTo>
                  <a:close/>
                </a:path>
              </a:pathLst>
            </a:custGeom>
            <a:solidFill>
              <a:schemeClr val="accent5"/>
            </a:solidFill>
            <a:ln>
              <a:noFill/>
            </a:ln>
          </p:spPr>
          <p:txBody>
            <a:bodyPr/>
            <a:lstStyle/>
            <a:p>
              <a:endParaRPr lang="en-AU"/>
            </a:p>
          </p:txBody>
        </p:sp>
      </p:grpSp>
      <p:sp>
        <p:nvSpPr>
          <p:cNvPr id="161" name="Google Shape;161;p5"/>
          <p:cNvSpPr txBox="1">
            <a:spLocks noGrp="1"/>
          </p:cNvSpPr>
          <p:nvPr>
            <p:ph type="body" idx="1"/>
          </p:nvPr>
        </p:nvSpPr>
        <p:spPr>
          <a:xfrm>
            <a:off x="4631450" y="2170025"/>
            <a:ext cx="2896200" cy="1887600"/>
          </a:xfrm>
          <a:prstGeom prst="rect">
            <a:avLst/>
          </a:prstGeom>
        </p:spPr>
        <p:txBody>
          <a:bodyPr spcFirstLastPara="1" wrap="square" lIns="91425" tIns="91425" rIns="91425" bIns="91425" anchor="t" anchorCtr="0">
            <a:noAutofit/>
          </a:bodyPr>
          <a:lstStyle>
            <a:lvl1pPr marL="457200" lvl="0" indent="-292100">
              <a:lnSpc>
                <a:spcPct val="115000"/>
              </a:lnSpc>
              <a:spcBef>
                <a:spcPts val="0"/>
              </a:spcBef>
              <a:spcAft>
                <a:spcPts val="0"/>
              </a:spcAft>
              <a:buClr>
                <a:schemeClr val="lt1"/>
              </a:buClr>
              <a:buSzPts val="1000"/>
              <a:buFont typeface="Sora"/>
              <a:buChar char="●"/>
              <a:defRPr sz="1000"/>
            </a:lvl1pPr>
            <a:lvl2pPr marL="914400" lvl="1" indent="-292100">
              <a:lnSpc>
                <a:spcPct val="115000"/>
              </a:lnSpc>
              <a:spcBef>
                <a:spcPts val="800"/>
              </a:spcBef>
              <a:spcAft>
                <a:spcPts val="0"/>
              </a:spcAft>
              <a:buClr>
                <a:schemeClr val="lt1"/>
              </a:buClr>
              <a:buSzPts val="1000"/>
              <a:buFont typeface="Sora"/>
              <a:buChar char="○"/>
              <a:defRPr sz="1000"/>
            </a:lvl2pPr>
            <a:lvl3pPr marL="1371600" lvl="2" indent="-228600">
              <a:lnSpc>
                <a:spcPct val="115000"/>
              </a:lnSpc>
              <a:spcBef>
                <a:spcPts val="800"/>
              </a:spcBef>
              <a:spcAft>
                <a:spcPts val="0"/>
              </a:spcAft>
              <a:buNone/>
              <a:defRPr sz="1000"/>
            </a:lvl3pPr>
            <a:lvl4pPr marL="1828800" lvl="3" indent="-292100">
              <a:lnSpc>
                <a:spcPct val="115000"/>
              </a:lnSpc>
              <a:spcBef>
                <a:spcPts val="0"/>
              </a:spcBef>
              <a:spcAft>
                <a:spcPts val="0"/>
              </a:spcAft>
              <a:buClr>
                <a:schemeClr val="lt1"/>
              </a:buClr>
              <a:buSzPts val="1000"/>
              <a:buFont typeface="Sora"/>
              <a:buChar char="●"/>
              <a:defRPr sz="1000"/>
            </a:lvl4pPr>
            <a:lvl5pPr marL="2286000" lvl="4" indent="-292100">
              <a:lnSpc>
                <a:spcPct val="115000"/>
              </a:lnSpc>
              <a:spcBef>
                <a:spcPts val="800"/>
              </a:spcBef>
              <a:spcAft>
                <a:spcPts val="0"/>
              </a:spcAft>
              <a:buClr>
                <a:schemeClr val="lt1"/>
              </a:buClr>
              <a:buSzPts val="1000"/>
              <a:buFont typeface="Sora"/>
              <a:buChar char="○"/>
              <a:defRPr sz="1000"/>
            </a:lvl5pPr>
            <a:lvl6pPr marL="2743200" lvl="5" indent="-292100">
              <a:lnSpc>
                <a:spcPct val="115000"/>
              </a:lnSpc>
              <a:spcBef>
                <a:spcPts val="800"/>
              </a:spcBef>
              <a:spcAft>
                <a:spcPts val="0"/>
              </a:spcAft>
              <a:buClr>
                <a:schemeClr val="lt1"/>
              </a:buClr>
              <a:buSzPts val="1000"/>
              <a:buFont typeface="Sora"/>
              <a:buChar char="■"/>
              <a:defRPr sz="1000"/>
            </a:lvl6pPr>
            <a:lvl7pPr marL="3200400" lvl="6" indent="-292100">
              <a:lnSpc>
                <a:spcPct val="115000"/>
              </a:lnSpc>
              <a:spcBef>
                <a:spcPts val="800"/>
              </a:spcBef>
              <a:spcAft>
                <a:spcPts val="0"/>
              </a:spcAft>
              <a:buClr>
                <a:schemeClr val="lt1"/>
              </a:buClr>
              <a:buSzPts val="1000"/>
              <a:buFont typeface="Sora"/>
              <a:buChar char="●"/>
              <a:defRPr sz="1000"/>
            </a:lvl7pPr>
            <a:lvl8pPr marL="3657600" lvl="7" indent="-292100">
              <a:lnSpc>
                <a:spcPct val="115000"/>
              </a:lnSpc>
              <a:spcBef>
                <a:spcPts val="800"/>
              </a:spcBef>
              <a:spcAft>
                <a:spcPts val="0"/>
              </a:spcAft>
              <a:buClr>
                <a:schemeClr val="lt1"/>
              </a:buClr>
              <a:buSzPts val="1000"/>
              <a:buFont typeface="Sora"/>
              <a:buChar char="○"/>
              <a:defRPr sz="1000"/>
            </a:lvl8pPr>
            <a:lvl9pPr marL="4114800" lvl="8" indent="-228600">
              <a:lnSpc>
                <a:spcPct val="115000"/>
              </a:lnSpc>
              <a:spcBef>
                <a:spcPts val="800"/>
              </a:spcBef>
              <a:spcAft>
                <a:spcPts val="0"/>
              </a:spcAft>
              <a:buNone/>
              <a:defRPr sz="1000"/>
            </a:lvl9pPr>
          </a:lstStyle>
          <a:p>
            <a:endParaRPr/>
          </a:p>
        </p:txBody>
      </p:sp>
      <p:sp>
        <p:nvSpPr>
          <p:cNvPr id="162" name="Google Shape;162;p5"/>
          <p:cNvSpPr txBox="1">
            <a:spLocks noGrp="1"/>
          </p:cNvSpPr>
          <p:nvPr>
            <p:ph type="title"/>
          </p:nvPr>
        </p:nvSpPr>
        <p:spPr>
          <a:xfrm>
            <a:off x="38100" y="93150"/>
            <a:ext cx="1583400" cy="189300"/>
          </a:xfrm>
          <a:prstGeom prst="rect">
            <a:avLst/>
          </a:prstGeom>
        </p:spPr>
        <p:txBody>
          <a:bodyPr spcFirstLastPara="1" wrap="square" lIns="182875" tIns="91425" rIns="91425" bIns="91425" anchor="t" anchorCtr="0">
            <a:noAutofit/>
          </a:bodyPr>
          <a:lstStyle>
            <a:lvl1pPr lvl="0">
              <a:spcBef>
                <a:spcPts val="0"/>
              </a:spcBef>
              <a:spcAft>
                <a:spcPts val="0"/>
              </a:spcAft>
              <a:buNone/>
              <a:defRPr sz="900">
                <a:solidFill>
                  <a:schemeClr val="accent5"/>
                </a:solidFill>
                <a:latin typeface="Sora"/>
                <a:ea typeface="Sora"/>
                <a:cs typeface="Sora"/>
                <a:sym typeface="Sora"/>
              </a:defRPr>
            </a:lvl1pPr>
            <a:lvl2pPr lvl="1">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2pPr>
            <a:lvl3pPr lvl="2">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3pPr>
            <a:lvl4pPr lvl="3">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4pPr>
            <a:lvl5pPr lvl="4">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5pPr>
            <a:lvl6pPr lvl="5">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6pPr>
            <a:lvl7pPr lvl="6">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7pPr>
            <a:lvl8pPr lvl="7">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8pPr>
            <a:lvl9pPr lvl="8">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9pPr>
          </a:lstStyle>
          <a:p>
            <a:endParaRPr/>
          </a:p>
        </p:txBody>
      </p:sp>
      <p:sp>
        <p:nvSpPr>
          <p:cNvPr id="163" name="Google Shape;163;p5"/>
          <p:cNvSpPr txBox="1">
            <a:spLocks noGrp="1"/>
          </p:cNvSpPr>
          <p:nvPr>
            <p:ph type="body" idx="2"/>
          </p:nvPr>
        </p:nvSpPr>
        <p:spPr>
          <a:xfrm>
            <a:off x="4631450" y="827575"/>
            <a:ext cx="2896200" cy="1200300"/>
          </a:xfrm>
          <a:prstGeom prst="rect">
            <a:avLst/>
          </a:prstGeom>
        </p:spPr>
        <p:txBody>
          <a:bodyPr spcFirstLastPara="1" wrap="square" lIns="91425" tIns="91425" rIns="91425" bIns="91425" anchor="t" anchorCtr="0">
            <a:noAutofit/>
          </a:bodyPr>
          <a:lstStyle>
            <a:lvl1pPr marL="457200" lvl="0" indent="-292100">
              <a:spcBef>
                <a:spcPts val="0"/>
              </a:spcBef>
              <a:spcAft>
                <a:spcPts val="0"/>
              </a:spcAft>
              <a:buSzPts val="1000"/>
              <a:buFont typeface="Sora"/>
              <a:buChar char="●"/>
              <a:defRPr sz="1000"/>
            </a:lvl1pPr>
            <a:lvl2pPr marL="914400" lvl="1" indent="-292100">
              <a:spcBef>
                <a:spcPts val="800"/>
              </a:spcBef>
              <a:spcAft>
                <a:spcPts val="0"/>
              </a:spcAft>
              <a:buSzPts val="1000"/>
              <a:buFont typeface="Sora"/>
              <a:buChar char="○"/>
              <a:defRPr sz="1000"/>
            </a:lvl2pPr>
            <a:lvl3pPr marL="1371600" lvl="2" indent="-292100">
              <a:spcBef>
                <a:spcPts val="800"/>
              </a:spcBef>
              <a:spcAft>
                <a:spcPts val="0"/>
              </a:spcAft>
              <a:buSzPts val="1000"/>
              <a:buFont typeface="Sora"/>
              <a:buChar char="■"/>
              <a:defRPr sz="1000"/>
            </a:lvl3pPr>
            <a:lvl4pPr marL="1828800" lvl="3" indent="-292100">
              <a:spcBef>
                <a:spcPts val="800"/>
              </a:spcBef>
              <a:spcAft>
                <a:spcPts val="0"/>
              </a:spcAft>
              <a:buSzPts val="1000"/>
              <a:buFont typeface="Sora"/>
              <a:buChar char="●"/>
              <a:defRPr sz="1000"/>
            </a:lvl4pPr>
            <a:lvl5pPr marL="2286000" lvl="4" indent="-292100">
              <a:spcBef>
                <a:spcPts val="800"/>
              </a:spcBef>
              <a:spcAft>
                <a:spcPts val="0"/>
              </a:spcAft>
              <a:buSzPts val="1000"/>
              <a:buFont typeface="Sora"/>
              <a:buChar char="○"/>
              <a:defRPr sz="1000"/>
            </a:lvl5pPr>
            <a:lvl6pPr marL="2743200" lvl="5" indent="-292100">
              <a:spcBef>
                <a:spcPts val="800"/>
              </a:spcBef>
              <a:spcAft>
                <a:spcPts val="0"/>
              </a:spcAft>
              <a:buSzPts val="1000"/>
              <a:buFont typeface="Sora"/>
              <a:buChar char="■"/>
              <a:defRPr sz="1000"/>
            </a:lvl6pPr>
            <a:lvl7pPr marL="3200400" lvl="6" indent="-292100">
              <a:spcBef>
                <a:spcPts val="800"/>
              </a:spcBef>
              <a:spcAft>
                <a:spcPts val="0"/>
              </a:spcAft>
              <a:buSzPts val="1000"/>
              <a:buFont typeface="Sora"/>
              <a:buChar char="●"/>
              <a:defRPr sz="1000"/>
            </a:lvl7pPr>
            <a:lvl8pPr marL="3657600" lvl="7" indent="-292100">
              <a:spcBef>
                <a:spcPts val="800"/>
              </a:spcBef>
              <a:spcAft>
                <a:spcPts val="0"/>
              </a:spcAft>
              <a:buSzPts val="1000"/>
              <a:buFont typeface="Sora"/>
              <a:buChar char="○"/>
              <a:defRPr sz="1000"/>
            </a:lvl8pPr>
            <a:lvl9pPr marL="4114800" lvl="8" indent="-292100">
              <a:spcBef>
                <a:spcPts val="800"/>
              </a:spcBef>
              <a:spcAft>
                <a:spcPts val="800"/>
              </a:spcAft>
              <a:buSzPts val="1000"/>
              <a:buFont typeface="Sora"/>
              <a:buChar char="■"/>
              <a:defRPr sz="1000"/>
            </a:lvl9pPr>
          </a:lstStyle>
          <a:p>
            <a:endParaRPr/>
          </a:p>
        </p:txBody>
      </p:sp>
      <p:sp>
        <p:nvSpPr>
          <p:cNvPr id="164" name="Google Shape;164;p5"/>
          <p:cNvSpPr txBox="1">
            <a:spLocks noGrp="1"/>
          </p:cNvSpPr>
          <p:nvPr>
            <p:ph type="title" idx="3"/>
          </p:nvPr>
        </p:nvSpPr>
        <p:spPr>
          <a:xfrm>
            <a:off x="115025" y="502775"/>
            <a:ext cx="3905400" cy="587700"/>
          </a:xfrm>
          <a:prstGeom prst="rect">
            <a:avLst/>
          </a:prstGeom>
        </p:spPr>
        <p:txBody>
          <a:bodyPr spcFirstLastPara="1" wrap="square" lIns="91425" tIns="91425" rIns="91425" bIns="91425" anchor="t" anchorCtr="0">
            <a:spAutoFit/>
          </a:bodyPr>
          <a:lstStyle>
            <a:lvl1pPr lvl="0">
              <a:lnSpc>
                <a:spcPct val="90000"/>
              </a:lnSpc>
              <a:spcBef>
                <a:spcPts val="0"/>
              </a:spcBef>
              <a:spcAft>
                <a:spcPts val="0"/>
              </a:spcAft>
              <a:buNone/>
              <a:defRPr sz="3600"/>
            </a:lvl1pPr>
            <a:lvl2pPr lvl="1">
              <a:lnSpc>
                <a:spcPct val="115000"/>
              </a:lnSpc>
              <a:spcBef>
                <a:spcPts val="0"/>
              </a:spcBef>
              <a:spcAft>
                <a:spcPts val="0"/>
              </a:spcAft>
              <a:buNone/>
              <a:defRPr sz="3600"/>
            </a:lvl2pPr>
            <a:lvl3pPr lvl="2">
              <a:lnSpc>
                <a:spcPct val="115000"/>
              </a:lnSpc>
              <a:spcBef>
                <a:spcPts val="0"/>
              </a:spcBef>
              <a:spcAft>
                <a:spcPts val="0"/>
              </a:spcAft>
              <a:buNone/>
              <a:defRPr sz="3600"/>
            </a:lvl3pPr>
            <a:lvl4pPr lvl="3">
              <a:lnSpc>
                <a:spcPct val="115000"/>
              </a:lnSpc>
              <a:spcBef>
                <a:spcPts val="0"/>
              </a:spcBef>
              <a:spcAft>
                <a:spcPts val="0"/>
              </a:spcAft>
              <a:buNone/>
              <a:defRPr sz="3600"/>
            </a:lvl4pPr>
            <a:lvl5pPr lvl="4">
              <a:lnSpc>
                <a:spcPct val="115000"/>
              </a:lnSpc>
              <a:spcBef>
                <a:spcPts val="0"/>
              </a:spcBef>
              <a:spcAft>
                <a:spcPts val="0"/>
              </a:spcAft>
              <a:buNone/>
              <a:defRPr sz="3600"/>
            </a:lvl5pPr>
            <a:lvl6pPr lvl="5">
              <a:lnSpc>
                <a:spcPct val="115000"/>
              </a:lnSpc>
              <a:spcBef>
                <a:spcPts val="0"/>
              </a:spcBef>
              <a:spcAft>
                <a:spcPts val="0"/>
              </a:spcAft>
              <a:buNone/>
              <a:defRPr sz="3600"/>
            </a:lvl6pPr>
            <a:lvl7pPr lvl="6">
              <a:lnSpc>
                <a:spcPct val="115000"/>
              </a:lnSpc>
              <a:spcBef>
                <a:spcPts val="0"/>
              </a:spcBef>
              <a:spcAft>
                <a:spcPts val="0"/>
              </a:spcAft>
              <a:buNone/>
              <a:defRPr sz="3600"/>
            </a:lvl7pPr>
            <a:lvl8pPr lvl="7">
              <a:lnSpc>
                <a:spcPct val="115000"/>
              </a:lnSpc>
              <a:spcBef>
                <a:spcPts val="0"/>
              </a:spcBef>
              <a:spcAft>
                <a:spcPts val="0"/>
              </a:spcAft>
              <a:buNone/>
              <a:defRPr sz="3600"/>
            </a:lvl8pPr>
            <a:lvl9pPr lvl="8">
              <a:lnSpc>
                <a:spcPct val="115000"/>
              </a:lnSpc>
              <a:spcBef>
                <a:spcPts val="0"/>
              </a:spcBef>
              <a:spcAft>
                <a:spcPts val="0"/>
              </a:spcAft>
              <a:buNone/>
              <a:defRPr sz="3600"/>
            </a:lvl9pPr>
          </a:lstStyle>
          <a:p>
            <a:endParaRPr/>
          </a:p>
        </p:txBody>
      </p:sp>
      <p:sp>
        <p:nvSpPr>
          <p:cNvPr id="165" name="Google Shape;165;p5"/>
          <p:cNvSpPr txBox="1">
            <a:spLocks noGrp="1"/>
          </p:cNvSpPr>
          <p:nvPr>
            <p:ph type="title" idx="4"/>
          </p:nvPr>
        </p:nvSpPr>
        <p:spPr>
          <a:xfrm>
            <a:off x="228600" y="4774929"/>
            <a:ext cx="1939200" cy="189300"/>
          </a:xfrm>
          <a:prstGeom prst="rect">
            <a:avLst/>
          </a:prstGeom>
        </p:spPr>
        <p:txBody>
          <a:bodyPr spcFirstLastPara="1" wrap="square" lIns="0" tIns="0" rIns="0" bIns="0" anchor="ctr" anchorCtr="0">
            <a:noAutofit/>
          </a:bodyPr>
          <a:lstStyle>
            <a:lvl1pPr lvl="0">
              <a:spcBef>
                <a:spcPts val="0"/>
              </a:spcBef>
              <a:spcAft>
                <a:spcPts val="0"/>
              </a:spcAft>
              <a:buNone/>
              <a:defRPr sz="900">
                <a:solidFill>
                  <a:schemeClr val="accent5"/>
                </a:solidFill>
                <a:latin typeface="Sora"/>
                <a:ea typeface="Sora"/>
                <a:cs typeface="Sora"/>
                <a:sym typeface="Sora"/>
              </a:defRPr>
            </a:lvl1pPr>
            <a:lvl2pPr lvl="1">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2pPr>
            <a:lvl3pPr lvl="2">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3pPr>
            <a:lvl4pPr lvl="3">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4pPr>
            <a:lvl5pPr lvl="4">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5pPr>
            <a:lvl6pPr lvl="5">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6pPr>
            <a:lvl7pPr lvl="6">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7pPr>
            <a:lvl8pPr lvl="7">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8pPr>
            <a:lvl9pPr lvl="8">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Agenda">
  <p:cSld name="Agenda">
    <p:spTree>
      <p:nvGrpSpPr>
        <p:cNvPr id="1" name="Shape 813"/>
        <p:cNvGrpSpPr/>
        <p:nvPr/>
      </p:nvGrpSpPr>
      <p:grpSpPr>
        <a:xfrm>
          <a:off x="0" y="0"/>
          <a:ext cx="0" cy="0"/>
          <a:chOff x="0" y="0"/>
          <a:chExt cx="0" cy="0"/>
        </a:xfrm>
      </p:grpSpPr>
      <p:sp>
        <p:nvSpPr>
          <p:cNvPr id="814" name="Google Shape;814;p41"/>
          <p:cNvSpPr txBox="1">
            <a:spLocks noGrp="1"/>
          </p:cNvSpPr>
          <p:nvPr>
            <p:ph type="title"/>
          </p:nvPr>
        </p:nvSpPr>
        <p:spPr>
          <a:xfrm>
            <a:off x="677325" y="1832775"/>
            <a:ext cx="3217200" cy="1484100"/>
          </a:xfrm>
          <a:prstGeom prst="rect">
            <a:avLst/>
          </a:prstGeom>
        </p:spPr>
        <p:txBody>
          <a:bodyPr spcFirstLastPara="1" wrap="square" lIns="91425" tIns="91425" rIns="91425" bIns="91425" anchor="ctr" anchorCtr="0">
            <a:noAutofit/>
          </a:bodyPr>
          <a:lstStyle>
            <a:lvl1pPr lvl="0">
              <a:spcBef>
                <a:spcPts val="0"/>
              </a:spcBef>
              <a:spcAft>
                <a:spcPts val="0"/>
              </a:spcAft>
              <a:buSzPts val="4200"/>
              <a:buNone/>
              <a:defRPr sz="4200"/>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815" name="Google Shape;815;p41"/>
          <p:cNvSpPr txBox="1">
            <a:spLocks noGrp="1"/>
          </p:cNvSpPr>
          <p:nvPr>
            <p:ph type="subTitle" idx="1"/>
          </p:nvPr>
        </p:nvSpPr>
        <p:spPr>
          <a:xfrm>
            <a:off x="4406650" y="393750"/>
            <a:ext cx="44097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816" name="Google Shape;816;p41"/>
          <p:cNvSpPr txBox="1">
            <a:spLocks noGrp="1"/>
          </p:cNvSpPr>
          <p:nvPr>
            <p:ph type="subTitle" idx="2"/>
          </p:nvPr>
        </p:nvSpPr>
        <p:spPr>
          <a:xfrm>
            <a:off x="4406650" y="1151705"/>
            <a:ext cx="44097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817" name="Google Shape;817;p41"/>
          <p:cNvSpPr txBox="1">
            <a:spLocks noGrp="1"/>
          </p:cNvSpPr>
          <p:nvPr>
            <p:ph type="subTitle" idx="3"/>
          </p:nvPr>
        </p:nvSpPr>
        <p:spPr>
          <a:xfrm>
            <a:off x="4406650" y="3425570"/>
            <a:ext cx="44097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818" name="Google Shape;818;p41"/>
          <p:cNvSpPr txBox="1">
            <a:spLocks noGrp="1"/>
          </p:cNvSpPr>
          <p:nvPr>
            <p:ph type="subTitle" idx="4"/>
          </p:nvPr>
        </p:nvSpPr>
        <p:spPr>
          <a:xfrm>
            <a:off x="4406650" y="1909660"/>
            <a:ext cx="44097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819" name="Google Shape;819;p41"/>
          <p:cNvSpPr txBox="1">
            <a:spLocks noGrp="1"/>
          </p:cNvSpPr>
          <p:nvPr>
            <p:ph type="subTitle" idx="5"/>
          </p:nvPr>
        </p:nvSpPr>
        <p:spPr>
          <a:xfrm>
            <a:off x="4406650" y="4183525"/>
            <a:ext cx="44097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820" name="Google Shape;820;p41"/>
          <p:cNvSpPr txBox="1">
            <a:spLocks noGrp="1"/>
          </p:cNvSpPr>
          <p:nvPr>
            <p:ph type="subTitle" idx="6"/>
          </p:nvPr>
        </p:nvSpPr>
        <p:spPr>
          <a:xfrm>
            <a:off x="4406650" y="2667615"/>
            <a:ext cx="44097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itle, body and image">
  <p:cSld name="Title, body and image">
    <p:spTree>
      <p:nvGrpSpPr>
        <p:cNvPr id="1" name="Shape 821"/>
        <p:cNvGrpSpPr/>
        <p:nvPr/>
      </p:nvGrpSpPr>
      <p:grpSpPr>
        <a:xfrm>
          <a:off x="0" y="0"/>
          <a:ext cx="0" cy="0"/>
          <a:chOff x="0" y="0"/>
          <a:chExt cx="0" cy="0"/>
        </a:xfrm>
      </p:grpSpPr>
      <p:sp>
        <p:nvSpPr>
          <p:cNvPr id="822" name="Google Shape;822;p4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823" name="Google Shape;823;p42"/>
          <p:cNvSpPr txBox="1">
            <a:spLocks noGrp="1"/>
          </p:cNvSpPr>
          <p:nvPr>
            <p:ph type="body" idx="1"/>
          </p:nvPr>
        </p:nvSpPr>
        <p:spPr>
          <a:xfrm>
            <a:off x="311700" y="1152475"/>
            <a:ext cx="4473900" cy="3416400"/>
          </a:xfrm>
          <a:prstGeom prst="rect">
            <a:avLst/>
          </a:prstGeom>
        </p:spPr>
        <p:txBody>
          <a:bodyPr spcFirstLastPara="1" wrap="square" lIns="91425" tIns="91425" rIns="91425" bIns="91425" anchor="t" anchorCtr="0">
            <a:spAutoFit/>
          </a:bodyPr>
          <a:lstStyle>
            <a:lvl1pPr marL="457200" lvl="0" indent="-304800">
              <a:spcBef>
                <a:spcPts val="0"/>
              </a:spcBef>
              <a:spcAft>
                <a:spcPts val="0"/>
              </a:spcAft>
              <a:buSzPts val="1200"/>
              <a:buChar char="●"/>
              <a:defRPr/>
            </a:lvl1pPr>
            <a:lvl2pPr marL="914400" lvl="1" indent="-304800">
              <a:spcBef>
                <a:spcPts val="800"/>
              </a:spcBef>
              <a:spcAft>
                <a:spcPts val="0"/>
              </a:spcAft>
              <a:buSzPts val="1200"/>
              <a:buChar char="○"/>
              <a:defRPr/>
            </a:lvl2pPr>
            <a:lvl3pPr marL="1371600" lvl="2" indent="-304800">
              <a:spcBef>
                <a:spcPts val="800"/>
              </a:spcBef>
              <a:spcAft>
                <a:spcPts val="0"/>
              </a:spcAft>
              <a:buSzPts val="1200"/>
              <a:buChar char="■"/>
              <a:defRPr/>
            </a:lvl3pPr>
            <a:lvl4pPr marL="1828800" lvl="3" indent="-304800">
              <a:spcBef>
                <a:spcPts val="800"/>
              </a:spcBef>
              <a:spcAft>
                <a:spcPts val="0"/>
              </a:spcAft>
              <a:buSzPts val="1200"/>
              <a:buChar char="●"/>
              <a:defRPr/>
            </a:lvl4pPr>
            <a:lvl5pPr marL="2286000" lvl="4" indent="-304800">
              <a:spcBef>
                <a:spcPts val="800"/>
              </a:spcBef>
              <a:spcAft>
                <a:spcPts val="0"/>
              </a:spcAft>
              <a:buSzPts val="1200"/>
              <a:buChar char="○"/>
              <a:defRPr/>
            </a:lvl5pPr>
            <a:lvl6pPr marL="2743200" lvl="5" indent="-304800">
              <a:spcBef>
                <a:spcPts val="800"/>
              </a:spcBef>
              <a:spcAft>
                <a:spcPts val="0"/>
              </a:spcAft>
              <a:buSzPts val="1200"/>
              <a:buChar char="■"/>
              <a:defRPr/>
            </a:lvl6pPr>
            <a:lvl7pPr marL="3200400" lvl="6" indent="-304800">
              <a:spcBef>
                <a:spcPts val="800"/>
              </a:spcBef>
              <a:spcAft>
                <a:spcPts val="0"/>
              </a:spcAft>
              <a:buSzPts val="1200"/>
              <a:buChar char="●"/>
              <a:defRPr/>
            </a:lvl7pPr>
            <a:lvl8pPr marL="3657600" lvl="7" indent="-304800">
              <a:spcBef>
                <a:spcPts val="800"/>
              </a:spcBef>
              <a:spcAft>
                <a:spcPts val="0"/>
              </a:spcAft>
              <a:buSzPts val="1200"/>
              <a:buChar char="○"/>
              <a:defRPr/>
            </a:lvl8pPr>
            <a:lvl9pPr marL="4114800" lvl="8" indent="-304800">
              <a:spcBef>
                <a:spcPts val="800"/>
              </a:spcBef>
              <a:spcAft>
                <a:spcPts val="800"/>
              </a:spcAft>
              <a:buSzPts val="1200"/>
              <a:buChar char="■"/>
              <a:defRPr/>
            </a:lvl9pPr>
          </a:lstStyle>
          <a:p>
            <a:endParaRPr/>
          </a:p>
        </p:txBody>
      </p:sp>
      <p:sp>
        <p:nvSpPr>
          <p:cNvPr id="824" name="Google Shape;824;p42"/>
          <p:cNvSpPr>
            <a:spLocks noGrp="1"/>
          </p:cNvSpPr>
          <p:nvPr>
            <p:ph type="pic" idx="2"/>
          </p:nvPr>
        </p:nvSpPr>
        <p:spPr>
          <a:xfrm>
            <a:off x="4992024" y="1152775"/>
            <a:ext cx="3840300" cy="3416400"/>
          </a:xfrm>
          <a:prstGeom prst="rect">
            <a:avLst/>
          </a:prstGeom>
          <a:noFill/>
          <a:ln>
            <a:noFill/>
          </a:ln>
        </p:spPr>
        <p:txBody>
          <a:bodyPr/>
          <a:lstStyle/>
          <a:p>
            <a:endParaRPr lang="en-AU"/>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wo big ideas">
  <p:cSld name="Two big ideas">
    <p:spTree>
      <p:nvGrpSpPr>
        <p:cNvPr id="1" name="Shape 825"/>
        <p:cNvGrpSpPr/>
        <p:nvPr/>
      </p:nvGrpSpPr>
      <p:grpSpPr>
        <a:xfrm>
          <a:off x="0" y="0"/>
          <a:ext cx="0" cy="0"/>
          <a:chOff x="0" y="0"/>
          <a:chExt cx="0" cy="0"/>
        </a:xfrm>
      </p:grpSpPr>
      <p:sp>
        <p:nvSpPr>
          <p:cNvPr id="826" name="Google Shape;826;p43"/>
          <p:cNvSpPr txBox="1">
            <a:spLocks noGrp="1"/>
          </p:cNvSpPr>
          <p:nvPr>
            <p:ph type="title"/>
          </p:nvPr>
        </p:nvSpPr>
        <p:spPr>
          <a:xfrm>
            <a:off x="483175" y="450025"/>
            <a:ext cx="8184600" cy="758100"/>
          </a:xfrm>
          <a:prstGeom prst="rect">
            <a:avLst/>
          </a:prstGeom>
        </p:spPr>
        <p:txBody>
          <a:bodyPr spcFirstLastPara="1" wrap="square" lIns="91425" tIns="91425" rIns="91425" bIns="91425" anchor="ctr"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827" name="Google Shape;827;p43"/>
          <p:cNvSpPr txBox="1">
            <a:spLocks noGrp="1"/>
          </p:cNvSpPr>
          <p:nvPr>
            <p:ph type="body" idx="1"/>
          </p:nvPr>
        </p:nvSpPr>
        <p:spPr>
          <a:xfrm>
            <a:off x="483150" y="2237788"/>
            <a:ext cx="3619800" cy="2373600"/>
          </a:xfrm>
          <a:prstGeom prst="rect">
            <a:avLst/>
          </a:prstGeom>
        </p:spPr>
        <p:txBody>
          <a:bodyPr spcFirstLastPara="1" wrap="square" lIns="91425" tIns="91425" rIns="91425" bIns="91425" anchor="t" anchorCtr="0">
            <a:spAutoFit/>
          </a:bodyPr>
          <a:lstStyle>
            <a:lvl1pPr marL="457200" lvl="0" indent="-304800">
              <a:spcBef>
                <a:spcPts val="0"/>
              </a:spcBef>
              <a:spcAft>
                <a:spcPts val="0"/>
              </a:spcAft>
              <a:buSzPts val="1200"/>
              <a:buChar char="●"/>
              <a:defRPr/>
            </a:lvl1pPr>
            <a:lvl2pPr marL="914400" lvl="1" indent="-304800">
              <a:spcBef>
                <a:spcPts val="800"/>
              </a:spcBef>
              <a:spcAft>
                <a:spcPts val="0"/>
              </a:spcAft>
              <a:buSzPts val="1200"/>
              <a:buChar char="○"/>
              <a:defRPr/>
            </a:lvl2pPr>
            <a:lvl3pPr marL="1371600" lvl="2" indent="-304800">
              <a:spcBef>
                <a:spcPts val="800"/>
              </a:spcBef>
              <a:spcAft>
                <a:spcPts val="0"/>
              </a:spcAft>
              <a:buSzPts val="1200"/>
              <a:buChar char="■"/>
              <a:defRPr/>
            </a:lvl3pPr>
            <a:lvl4pPr marL="1828800" lvl="3" indent="-304800">
              <a:spcBef>
                <a:spcPts val="800"/>
              </a:spcBef>
              <a:spcAft>
                <a:spcPts val="0"/>
              </a:spcAft>
              <a:buSzPts val="1200"/>
              <a:buChar char="●"/>
              <a:defRPr/>
            </a:lvl4pPr>
            <a:lvl5pPr marL="2286000" lvl="4" indent="-304800">
              <a:spcBef>
                <a:spcPts val="800"/>
              </a:spcBef>
              <a:spcAft>
                <a:spcPts val="0"/>
              </a:spcAft>
              <a:buSzPts val="1200"/>
              <a:buChar char="○"/>
              <a:defRPr/>
            </a:lvl5pPr>
            <a:lvl6pPr marL="2743200" lvl="5" indent="-304800">
              <a:spcBef>
                <a:spcPts val="800"/>
              </a:spcBef>
              <a:spcAft>
                <a:spcPts val="0"/>
              </a:spcAft>
              <a:buSzPts val="1200"/>
              <a:buChar char="■"/>
              <a:defRPr/>
            </a:lvl6pPr>
            <a:lvl7pPr marL="3200400" lvl="6" indent="-304800">
              <a:spcBef>
                <a:spcPts val="800"/>
              </a:spcBef>
              <a:spcAft>
                <a:spcPts val="0"/>
              </a:spcAft>
              <a:buSzPts val="1200"/>
              <a:buChar char="●"/>
              <a:defRPr/>
            </a:lvl7pPr>
            <a:lvl8pPr marL="3657600" lvl="7" indent="-304800">
              <a:spcBef>
                <a:spcPts val="800"/>
              </a:spcBef>
              <a:spcAft>
                <a:spcPts val="0"/>
              </a:spcAft>
              <a:buSzPts val="1200"/>
              <a:buChar char="○"/>
              <a:defRPr/>
            </a:lvl8pPr>
            <a:lvl9pPr marL="4114800" lvl="8" indent="-304800">
              <a:spcBef>
                <a:spcPts val="800"/>
              </a:spcBef>
              <a:spcAft>
                <a:spcPts val="800"/>
              </a:spcAft>
              <a:buSzPts val="1200"/>
              <a:buChar char="■"/>
              <a:defRPr/>
            </a:lvl9pPr>
          </a:lstStyle>
          <a:p>
            <a:endParaRPr/>
          </a:p>
        </p:txBody>
      </p:sp>
      <p:sp>
        <p:nvSpPr>
          <p:cNvPr id="828" name="Google Shape;828;p43"/>
          <p:cNvSpPr txBox="1">
            <a:spLocks noGrp="1"/>
          </p:cNvSpPr>
          <p:nvPr>
            <p:ph type="body" idx="2"/>
          </p:nvPr>
        </p:nvSpPr>
        <p:spPr>
          <a:xfrm>
            <a:off x="5048000" y="2237788"/>
            <a:ext cx="3619800" cy="23736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829" name="Google Shape;829;p43"/>
          <p:cNvSpPr txBox="1">
            <a:spLocks noGrp="1"/>
          </p:cNvSpPr>
          <p:nvPr>
            <p:ph type="subTitle" idx="3"/>
          </p:nvPr>
        </p:nvSpPr>
        <p:spPr>
          <a:xfrm>
            <a:off x="483150" y="1336161"/>
            <a:ext cx="36198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830" name="Google Shape;830;p43"/>
          <p:cNvSpPr txBox="1">
            <a:spLocks noGrp="1"/>
          </p:cNvSpPr>
          <p:nvPr>
            <p:ph type="subTitle" idx="4"/>
          </p:nvPr>
        </p:nvSpPr>
        <p:spPr>
          <a:xfrm>
            <a:off x="5048000" y="1336161"/>
            <a:ext cx="36198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hree big ideas">
  <p:cSld name="Three big ideas">
    <p:spTree>
      <p:nvGrpSpPr>
        <p:cNvPr id="1" name="Shape 831"/>
        <p:cNvGrpSpPr/>
        <p:nvPr/>
      </p:nvGrpSpPr>
      <p:grpSpPr>
        <a:xfrm>
          <a:off x="0" y="0"/>
          <a:ext cx="0" cy="0"/>
          <a:chOff x="0" y="0"/>
          <a:chExt cx="0" cy="0"/>
        </a:xfrm>
      </p:grpSpPr>
      <p:sp>
        <p:nvSpPr>
          <p:cNvPr id="832" name="Google Shape;832;p44"/>
          <p:cNvSpPr txBox="1">
            <a:spLocks noGrp="1"/>
          </p:cNvSpPr>
          <p:nvPr>
            <p:ph type="body" idx="1"/>
          </p:nvPr>
        </p:nvSpPr>
        <p:spPr>
          <a:xfrm>
            <a:off x="483175" y="2417500"/>
            <a:ext cx="2455500" cy="2373600"/>
          </a:xfrm>
          <a:prstGeom prst="rect">
            <a:avLst/>
          </a:prstGeom>
        </p:spPr>
        <p:txBody>
          <a:bodyPr spcFirstLastPara="1" wrap="square" lIns="91425" tIns="91425" rIns="91425" bIns="91425" anchor="t" anchorCtr="0">
            <a:spAutoFit/>
          </a:bodyPr>
          <a:lstStyle>
            <a:lvl1pPr marL="457200" lvl="0" indent="-304800">
              <a:spcBef>
                <a:spcPts val="0"/>
              </a:spcBef>
              <a:spcAft>
                <a:spcPts val="0"/>
              </a:spcAft>
              <a:buSzPts val="1200"/>
              <a:buChar char="●"/>
              <a:defRPr/>
            </a:lvl1pPr>
            <a:lvl2pPr marL="914400" lvl="1" indent="-304800">
              <a:spcBef>
                <a:spcPts val="800"/>
              </a:spcBef>
              <a:spcAft>
                <a:spcPts val="0"/>
              </a:spcAft>
              <a:buSzPts val="1200"/>
              <a:buChar char="○"/>
              <a:defRPr/>
            </a:lvl2pPr>
            <a:lvl3pPr marL="1371600" lvl="2" indent="-304800">
              <a:spcBef>
                <a:spcPts val="800"/>
              </a:spcBef>
              <a:spcAft>
                <a:spcPts val="0"/>
              </a:spcAft>
              <a:buSzPts val="1200"/>
              <a:buChar char="■"/>
              <a:defRPr/>
            </a:lvl3pPr>
            <a:lvl4pPr marL="1828800" lvl="3" indent="-304800">
              <a:spcBef>
                <a:spcPts val="800"/>
              </a:spcBef>
              <a:spcAft>
                <a:spcPts val="0"/>
              </a:spcAft>
              <a:buSzPts val="1200"/>
              <a:buChar char="●"/>
              <a:defRPr/>
            </a:lvl4pPr>
            <a:lvl5pPr marL="2286000" lvl="4" indent="-304800">
              <a:spcBef>
                <a:spcPts val="800"/>
              </a:spcBef>
              <a:spcAft>
                <a:spcPts val="0"/>
              </a:spcAft>
              <a:buSzPts val="1200"/>
              <a:buChar char="○"/>
              <a:defRPr/>
            </a:lvl5pPr>
            <a:lvl6pPr marL="2743200" lvl="5" indent="-304800">
              <a:spcBef>
                <a:spcPts val="800"/>
              </a:spcBef>
              <a:spcAft>
                <a:spcPts val="0"/>
              </a:spcAft>
              <a:buSzPts val="1200"/>
              <a:buChar char="■"/>
              <a:defRPr/>
            </a:lvl6pPr>
            <a:lvl7pPr marL="3200400" lvl="6" indent="-304800">
              <a:spcBef>
                <a:spcPts val="800"/>
              </a:spcBef>
              <a:spcAft>
                <a:spcPts val="0"/>
              </a:spcAft>
              <a:buSzPts val="1200"/>
              <a:buChar char="●"/>
              <a:defRPr/>
            </a:lvl7pPr>
            <a:lvl8pPr marL="3657600" lvl="7" indent="-304800">
              <a:spcBef>
                <a:spcPts val="800"/>
              </a:spcBef>
              <a:spcAft>
                <a:spcPts val="0"/>
              </a:spcAft>
              <a:buSzPts val="1200"/>
              <a:buChar char="○"/>
              <a:defRPr/>
            </a:lvl8pPr>
            <a:lvl9pPr marL="4114800" lvl="8" indent="-304800">
              <a:spcBef>
                <a:spcPts val="800"/>
              </a:spcBef>
              <a:spcAft>
                <a:spcPts val="800"/>
              </a:spcAft>
              <a:buSzPts val="1200"/>
              <a:buChar char="■"/>
              <a:defRPr/>
            </a:lvl9pPr>
          </a:lstStyle>
          <a:p>
            <a:endParaRPr/>
          </a:p>
        </p:txBody>
      </p:sp>
      <p:sp>
        <p:nvSpPr>
          <p:cNvPr id="833" name="Google Shape;833;p44"/>
          <p:cNvSpPr txBox="1">
            <a:spLocks noGrp="1"/>
          </p:cNvSpPr>
          <p:nvPr>
            <p:ph type="body" idx="2"/>
          </p:nvPr>
        </p:nvSpPr>
        <p:spPr>
          <a:xfrm>
            <a:off x="3347725" y="2417500"/>
            <a:ext cx="2455500" cy="23736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834" name="Google Shape;834;p44"/>
          <p:cNvSpPr txBox="1">
            <a:spLocks noGrp="1"/>
          </p:cNvSpPr>
          <p:nvPr>
            <p:ph type="title"/>
          </p:nvPr>
        </p:nvSpPr>
        <p:spPr>
          <a:xfrm>
            <a:off x="483175" y="450025"/>
            <a:ext cx="8184600" cy="758100"/>
          </a:xfrm>
          <a:prstGeom prst="rect">
            <a:avLst/>
          </a:prstGeom>
        </p:spPr>
        <p:txBody>
          <a:bodyPr spcFirstLastPara="1" wrap="square" lIns="91425" tIns="91425" rIns="91425" bIns="91425" anchor="ctr"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835" name="Google Shape;835;p44"/>
          <p:cNvSpPr txBox="1">
            <a:spLocks noGrp="1"/>
          </p:cNvSpPr>
          <p:nvPr>
            <p:ph type="subTitle" idx="3"/>
          </p:nvPr>
        </p:nvSpPr>
        <p:spPr>
          <a:xfrm>
            <a:off x="483175" y="1336150"/>
            <a:ext cx="2455500" cy="7785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836" name="Google Shape;836;p44"/>
          <p:cNvSpPr txBox="1">
            <a:spLocks noGrp="1"/>
          </p:cNvSpPr>
          <p:nvPr>
            <p:ph type="subTitle" idx="4"/>
          </p:nvPr>
        </p:nvSpPr>
        <p:spPr>
          <a:xfrm>
            <a:off x="3347725" y="1336150"/>
            <a:ext cx="2455500" cy="7785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837" name="Google Shape;837;p44"/>
          <p:cNvSpPr txBox="1">
            <a:spLocks noGrp="1"/>
          </p:cNvSpPr>
          <p:nvPr>
            <p:ph type="subTitle" idx="5"/>
          </p:nvPr>
        </p:nvSpPr>
        <p:spPr>
          <a:xfrm>
            <a:off x="6212275" y="1336150"/>
            <a:ext cx="2455500" cy="7785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838" name="Google Shape;838;p44"/>
          <p:cNvSpPr txBox="1">
            <a:spLocks noGrp="1"/>
          </p:cNvSpPr>
          <p:nvPr>
            <p:ph type="body" idx="6"/>
          </p:nvPr>
        </p:nvSpPr>
        <p:spPr>
          <a:xfrm>
            <a:off x="6212275" y="2417500"/>
            <a:ext cx="2455500" cy="23736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Four big ideas">
  <p:cSld name="Four big ideas">
    <p:spTree>
      <p:nvGrpSpPr>
        <p:cNvPr id="1" name="Shape 839"/>
        <p:cNvGrpSpPr/>
        <p:nvPr/>
      </p:nvGrpSpPr>
      <p:grpSpPr>
        <a:xfrm>
          <a:off x="0" y="0"/>
          <a:ext cx="0" cy="0"/>
          <a:chOff x="0" y="0"/>
          <a:chExt cx="0" cy="0"/>
        </a:xfrm>
      </p:grpSpPr>
      <p:sp>
        <p:nvSpPr>
          <p:cNvPr id="840" name="Google Shape;840;p45"/>
          <p:cNvSpPr txBox="1">
            <a:spLocks noGrp="1"/>
          </p:cNvSpPr>
          <p:nvPr>
            <p:ph type="body" idx="1"/>
          </p:nvPr>
        </p:nvSpPr>
        <p:spPr>
          <a:xfrm>
            <a:off x="366725" y="1759093"/>
            <a:ext cx="3838500" cy="1138500"/>
          </a:xfrm>
          <a:prstGeom prst="rect">
            <a:avLst/>
          </a:prstGeom>
        </p:spPr>
        <p:txBody>
          <a:bodyPr spcFirstLastPara="1" wrap="square" lIns="91425" tIns="91425" rIns="91425" bIns="91425" anchor="t" anchorCtr="0">
            <a:spAutoFit/>
          </a:bodyPr>
          <a:lstStyle>
            <a:lvl1pPr marL="457200" lvl="0" indent="-317500">
              <a:spcBef>
                <a:spcPts val="0"/>
              </a:spcBef>
              <a:spcAft>
                <a:spcPts val="0"/>
              </a:spcAft>
              <a:buSzPts val="1400"/>
              <a:buChar char="●"/>
              <a:defRPr sz="1400"/>
            </a:lvl1pPr>
            <a:lvl2pPr marL="914400" lvl="1" indent="-304800">
              <a:spcBef>
                <a:spcPts val="800"/>
              </a:spcBef>
              <a:spcAft>
                <a:spcPts val="0"/>
              </a:spcAft>
              <a:buSzPts val="1200"/>
              <a:buChar char="○"/>
              <a:defRPr/>
            </a:lvl2pPr>
            <a:lvl3pPr marL="1371600" lvl="2" indent="-304800">
              <a:spcBef>
                <a:spcPts val="800"/>
              </a:spcBef>
              <a:spcAft>
                <a:spcPts val="0"/>
              </a:spcAft>
              <a:buSzPts val="1200"/>
              <a:buChar char="■"/>
              <a:defRPr/>
            </a:lvl3pPr>
            <a:lvl4pPr marL="1828800" lvl="3" indent="-304800">
              <a:spcBef>
                <a:spcPts val="800"/>
              </a:spcBef>
              <a:spcAft>
                <a:spcPts val="0"/>
              </a:spcAft>
              <a:buSzPts val="1200"/>
              <a:buChar char="●"/>
              <a:defRPr/>
            </a:lvl4pPr>
            <a:lvl5pPr marL="2286000" lvl="4" indent="-304800">
              <a:spcBef>
                <a:spcPts val="800"/>
              </a:spcBef>
              <a:spcAft>
                <a:spcPts val="0"/>
              </a:spcAft>
              <a:buSzPts val="1200"/>
              <a:buChar char="○"/>
              <a:defRPr/>
            </a:lvl5pPr>
            <a:lvl6pPr marL="2743200" lvl="5" indent="-304800">
              <a:spcBef>
                <a:spcPts val="800"/>
              </a:spcBef>
              <a:spcAft>
                <a:spcPts val="0"/>
              </a:spcAft>
              <a:buSzPts val="1200"/>
              <a:buChar char="■"/>
              <a:defRPr/>
            </a:lvl6pPr>
            <a:lvl7pPr marL="3200400" lvl="6" indent="-304800">
              <a:spcBef>
                <a:spcPts val="800"/>
              </a:spcBef>
              <a:spcAft>
                <a:spcPts val="0"/>
              </a:spcAft>
              <a:buSzPts val="1200"/>
              <a:buChar char="●"/>
              <a:defRPr/>
            </a:lvl7pPr>
            <a:lvl8pPr marL="3657600" lvl="7" indent="-304800">
              <a:spcBef>
                <a:spcPts val="800"/>
              </a:spcBef>
              <a:spcAft>
                <a:spcPts val="0"/>
              </a:spcAft>
              <a:buSzPts val="1200"/>
              <a:buChar char="○"/>
              <a:defRPr/>
            </a:lvl8pPr>
            <a:lvl9pPr marL="4114800" lvl="8" indent="-304800">
              <a:spcBef>
                <a:spcPts val="800"/>
              </a:spcBef>
              <a:spcAft>
                <a:spcPts val="800"/>
              </a:spcAft>
              <a:buSzPts val="1200"/>
              <a:buChar char="■"/>
              <a:defRPr/>
            </a:lvl9pPr>
          </a:lstStyle>
          <a:p>
            <a:endParaRPr/>
          </a:p>
        </p:txBody>
      </p:sp>
      <p:sp>
        <p:nvSpPr>
          <p:cNvPr id="841" name="Google Shape;841;p45"/>
          <p:cNvSpPr txBox="1">
            <a:spLocks noGrp="1"/>
          </p:cNvSpPr>
          <p:nvPr>
            <p:ph type="body" idx="2"/>
          </p:nvPr>
        </p:nvSpPr>
        <p:spPr>
          <a:xfrm>
            <a:off x="4938725" y="1759093"/>
            <a:ext cx="3838500" cy="11385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842" name="Google Shape;842;p45"/>
          <p:cNvSpPr txBox="1">
            <a:spLocks noGrp="1"/>
          </p:cNvSpPr>
          <p:nvPr>
            <p:ph type="body" idx="3"/>
          </p:nvPr>
        </p:nvSpPr>
        <p:spPr>
          <a:xfrm>
            <a:off x="366750" y="3648575"/>
            <a:ext cx="3838500" cy="11385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843" name="Google Shape;843;p45"/>
          <p:cNvSpPr txBox="1">
            <a:spLocks noGrp="1"/>
          </p:cNvSpPr>
          <p:nvPr>
            <p:ph type="body" idx="4"/>
          </p:nvPr>
        </p:nvSpPr>
        <p:spPr>
          <a:xfrm>
            <a:off x="4938750" y="3648575"/>
            <a:ext cx="3838500" cy="11385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844" name="Google Shape;844;p45"/>
          <p:cNvSpPr txBox="1">
            <a:spLocks noGrp="1"/>
          </p:cNvSpPr>
          <p:nvPr>
            <p:ph type="title"/>
          </p:nvPr>
        </p:nvSpPr>
        <p:spPr>
          <a:xfrm>
            <a:off x="366750" y="450025"/>
            <a:ext cx="8184600" cy="758100"/>
          </a:xfrm>
          <a:prstGeom prst="rect">
            <a:avLst/>
          </a:prstGeom>
        </p:spPr>
        <p:txBody>
          <a:bodyPr spcFirstLastPara="1" wrap="square" lIns="91425" tIns="91425" rIns="91425" bIns="91425" anchor="ctr"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845" name="Google Shape;845;p45"/>
          <p:cNvSpPr txBox="1">
            <a:spLocks noGrp="1"/>
          </p:cNvSpPr>
          <p:nvPr>
            <p:ph type="subTitle" idx="5"/>
          </p:nvPr>
        </p:nvSpPr>
        <p:spPr>
          <a:xfrm>
            <a:off x="366763" y="1277907"/>
            <a:ext cx="3838500" cy="4812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846" name="Google Shape;846;p45"/>
          <p:cNvSpPr txBox="1">
            <a:spLocks noGrp="1"/>
          </p:cNvSpPr>
          <p:nvPr>
            <p:ph type="subTitle" idx="6"/>
          </p:nvPr>
        </p:nvSpPr>
        <p:spPr>
          <a:xfrm>
            <a:off x="4938738" y="1277907"/>
            <a:ext cx="3838500" cy="4812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847" name="Google Shape;847;p45"/>
          <p:cNvSpPr txBox="1">
            <a:spLocks noGrp="1"/>
          </p:cNvSpPr>
          <p:nvPr>
            <p:ph type="subTitle" idx="7"/>
          </p:nvPr>
        </p:nvSpPr>
        <p:spPr>
          <a:xfrm>
            <a:off x="4938761" y="3167363"/>
            <a:ext cx="3838500" cy="4812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848" name="Google Shape;848;p45"/>
          <p:cNvSpPr txBox="1">
            <a:spLocks noGrp="1"/>
          </p:cNvSpPr>
          <p:nvPr>
            <p:ph type="subTitle" idx="8"/>
          </p:nvPr>
        </p:nvSpPr>
        <p:spPr>
          <a:xfrm>
            <a:off x="366750" y="3167363"/>
            <a:ext cx="3838500" cy="4812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Title and image">
  <p:cSld name="Title and image">
    <p:spTree>
      <p:nvGrpSpPr>
        <p:cNvPr id="1" name="Shape 849"/>
        <p:cNvGrpSpPr/>
        <p:nvPr/>
      </p:nvGrpSpPr>
      <p:grpSpPr>
        <a:xfrm>
          <a:off x="0" y="0"/>
          <a:ext cx="0" cy="0"/>
          <a:chOff x="0" y="0"/>
          <a:chExt cx="0" cy="0"/>
        </a:xfrm>
      </p:grpSpPr>
      <p:sp>
        <p:nvSpPr>
          <p:cNvPr id="850" name="Google Shape;850;p4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851" name="Google Shape;851;p46"/>
          <p:cNvSpPr>
            <a:spLocks noGrp="1"/>
          </p:cNvSpPr>
          <p:nvPr>
            <p:ph type="pic" idx="2"/>
          </p:nvPr>
        </p:nvSpPr>
        <p:spPr>
          <a:xfrm>
            <a:off x="311700" y="1170425"/>
            <a:ext cx="8520600" cy="3492900"/>
          </a:xfrm>
          <a:prstGeom prst="rect">
            <a:avLst/>
          </a:prstGeom>
          <a:noFill/>
          <a:ln>
            <a:noFill/>
          </a:ln>
        </p:spPr>
        <p:txBody>
          <a:bodyPr/>
          <a:lstStyle/>
          <a:p>
            <a:endParaRPr lang="en-AU"/>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wo storyboards">
  <p:cSld name="Two storyboards">
    <p:spTree>
      <p:nvGrpSpPr>
        <p:cNvPr id="1" name="Shape 852"/>
        <p:cNvGrpSpPr/>
        <p:nvPr/>
      </p:nvGrpSpPr>
      <p:grpSpPr>
        <a:xfrm>
          <a:off x="0" y="0"/>
          <a:ext cx="0" cy="0"/>
          <a:chOff x="0" y="0"/>
          <a:chExt cx="0" cy="0"/>
        </a:xfrm>
      </p:grpSpPr>
      <p:sp>
        <p:nvSpPr>
          <p:cNvPr id="853" name="Google Shape;853;p47"/>
          <p:cNvSpPr txBox="1">
            <a:spLocks noGrp="1"/>
          </p:cNvSpPr>
          <p:nvPr>
            <p:ph type="body" idx="1"/>
          </p:nvPr>
        </p:nvSpPr>
        <p:spPr>
          <a:xfrm>
            <a:off x="311700" y="4080225"/>
            <a:ext cx="4027500" cy="926100"/>
          </a:xfrm>
          <a:prstGeom prst="rect">
            <a:avLst/>
          </a:prstGeom>
        </p:spPr>
        <p:txBody>
          <a:bodyPr spcFirstLastPara="1" wrap="square" lIns="91425" tIns="91425" rIns="91425" bIns="91425" anchor="t" anchorCtr="0">
            <a:spAutoFit/>
          </a:bodyPr>
          <a:lstStyle>
            <a:lvl1pPr marL="457200" lvl="0" indent="-304800">
              <a:spcBef>
                <a:spcPts val="0"/>
              </a:spcBef>
              <a:spcAft>
                <a:spcPts val="0"/>
              </a:spcAft>
              <a:buSzPts val="1200"/>
              <a:buChar char="●"/>
              <a:defRPr/>
            </a:lvl1pPr>
            <a:lvl2pPr marL="914400" lvl="1" indent="-304800">
              <a:spcBef>
                <a:spcPts val="800"/>
              </a:spcBef>
              <a:spcAft>
                <a:spcPts val="0"/>
              </a:spcAft>
              <a:buSzPts val="1200"/>
              <a:buChar char="○"/>
              <a:defRPr/>
            </a:lvl2pPr>
            <a:lvl3pPr marL="1371600" lvl="2" indent="-304800">
              <a:spcBef>
                <a:spcPts val="800"/>
              </a:spcBef>
              <a:spcAft>
                <a:spcPts val="0"/>
              </a:spcAft>
              <a:buSzPts val="1200"/>
              <a:buChar char="■"/>
              <a:defRPr/>
            </a:lvl3pPr>
            <a:lvl4pPr marL="1828800" lvl="3" indent="-304800">
              <a:spcBef>
                <a:spcPts val="800"/>
              </a:spcBef>
              <a:spcAft>
                <a:spcPts val="0"/>
              </a:spcAft>
              <a:buSzPts val="1200"/>
              <a:buChar char="●"/>
              <a:defRPr/>
            </a:lvl4pPr>
            <a:lvl5pPr marL="2286000" lvl="4" indent="-304800">
              <a:spcBef>
                <a:spcPts val="800"/>
              </a:spcBef>
              <a:spcAft>
                <a:spcPts val="0"/>
              </a:spcAft>
              <a:buSzPts val="1200"/>
              <a:buChar char="○"/>
              <a:defRPr/>
            </a:lvl5pPr>
            <a:lvl6pPr marL="2743200" lvl="5" indent="-304800">
              <a:spcBef>
                <a:spcPts val="800"/>
              </a:spcBef>
              <a:spcAft>
                <a:spcPts val="0"/>
              </a:spcAft>
              <a:buSzPts val="1200"/>
              <a:buChar char="■"/>
              <a:defRPr/>
            </a:lvl6pPr>
            <a:lvl7pPr marL="3200400" lvl="6" indent="-304800">
              <a:spcBef>
                <a:spcPts val="800"/>
              </a:spcBef>
              <a:spcAft>
                <a:spcPts val="0"/>
              </a:spcAft>
              <a:buSzPts val="1200"/>
              <a:buChar char="●"/>
              <a:defRPr/>
            </a:lvl7pPr>
            <a:lvl8pPr marL="3657600" lvl="7" indent="-304800">
              <a:spcBef>
                <a:spcPts val="800"/>
              </a:spcBef>
              <a:spcAft>
                <a:spcPts val="0"/>
              </a:spcAft>
              <a:buSzPts val="1200"/>
              <a:buChar char="○"/>
              <a:defRPr/>
            </a:lvl8pPr>
            <a:lvl9pPr marL="4114800" lvl="8" indent="-304800">
              <a:spcBef>
                <a:spcPts val="800"/>
              </a:spcBef>
              <a:spcAft>
                <a:spcPts val="800"/>
              </a:spcAft>
              <a:buSzPts val="1200"/>
              <a:buChar char="■"/>
              <a:defRPr/>
            </a:lvl9pPr>
          </a:lstStyle>
          <a:p>
            <a:endParaRPr/>
          </a:p>
        </p:txBody>
      </p:sp>
      <p:sp>
        <p:nvSpPr>
          <p:cNvPr id="854" name="Google Shape;854;p47"/>
          <p:cNvSpPr>
            <a:spLocks noGrp="1"/>
          </p:cNvSpPr>
          <p:nvPr>
            <p:ph type="pic" idx="2"/>
          </p:nvPr>
        </p:nvSpPr>
        <p:spPr>
          <a:xfrm>
            <a:off x="4804825" y="1133300"/>
            <a:ext cx="4027500" cy="2392800"/>
          </a:xfrm>
          <a:prstGeom prst="rect">
            <a:avLst/>
          </a:prstGeom>
          <a:noFill/>
          <a:ln>
            <a:noFill/>
          </a:ln>
        </p:spPr>
        <p:txBody>
          <a:bodyPr/>
          <a:lstStyle/>
          <a:p>
            <a:endParaRPr lang="en-AU"/>
          </a:p>
        </p:txBody>
      </p:sp>
      <p:sp>
        <p:nvSpPr>
          <p:cNvPr id="855" name="Google Shape;855;p47"/>
          <p:cNvSpPr>
            <a:spLocks noGrp="1"/>
          </p:cNvSpPr>
          <p:nvPr>
            <p:ph type="pic" idx="3"/>
          </p:nvPr>
        </p:nvSpPr>
        <p:spPr>
          <a:xfrm>
            <a:off x="311725" y="1133300"/>
            <a:ext cx="4027500" cy="2392800"/>
          </a:xfrm>
          <a:prstGeom prst="rect">
            <a:avLst/>
          </a:prstGeom>
          <a:noFill/>
          <a:ln>
            <a:noFill/>
          </a:ln>
        </p:spPr>
        <p:txBody>
          <a:bodyPr/>
          <a:lstStyle/>
          <a:p>
            <a:endParaRPr lang="en-AU"/>
          </a:p>
        </p:txBody>
      </p:sp>
      <p:sp>
        <p:nvSpPr>
          <p:cNvPr id="856" name="Google Shape;856;p47"/>
          <p:cNvSpPr txBox="1">
            <a:spLocks noGrp="1"/>
          </p:cNvSpPr>
          <p:nvPr>
            <p:ph type="body" idx="4"/>
          </p:nvPr>
        </p:nvSpPr>
        <p:spPr>
          <a:xfrm>
            <a:off x="4804825" y="4080225"/>
            <a:ext cx="4027500" cy="9261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857" name="Google Shape;857;p4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858" name="Google Shape;858;p47"/>
          <p:cNvSpPr txBox="1">
            <a:spLocks noGrp="1"/>
          </p:cNvSpPr>
          <p:nvPr>
            <p:ph type="subTitle" idx="5"/>
          </p:nvPr>
        </p:nvSpPr>
        <p:spPr>
          <a:xfrm>
            <a:off x="311725" y="3582900"/>
            <a:ext cx="4027500" cy="4812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a:endParaRPr/>
          </a:p>
        </p:txBody>
      </p:sp>
      <p:sp>
        <p:nvSpPr>
          <p:cNvPr id="859" name="Google Shape;859;p47"/>
          <p:cNvSpPr txBox="1">
            <a:spLocks noGrp="1"/>
          </p:cNvSpPr>
          <p:nvPr>
            <p:ph type="subTitle" idx="6"/>
          </p:nvPr>
        </p:nvSpPr>
        <p:spPr>
          <a:xfrm>
            <a:off x="4804825" y="3582900"/>
            <a:ext cx="4027500" cy="4812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hree storyboards">
  <p:cSld name="Three storyboards">
    <p:spTree>
      <p:nvGrpSpPr>
        <p:cNvPr id="1" name="Shape 860"/>
        <p:cNvGrpSpPr/>
        <p:nvPr/>
      </p:nvGrpSpPr>
      <p:grpSpPr>
        <a:xfrm>
          <a:off x="0" y="0"/>
          <a:ext cx="0" cy="0"/>
          <a:chOff x="0" y="0"/>
          <a:chExt cx="0" cy="0"/>
        </a:xfrm>
      </p:grpSpPr>
      <p:sp>
        <p:nvSpPr>
          <p:cNvPr id="861" name="Google Shape;861;p48"/>
          <p:cNvSpPr txBox="1">
            <a:spLocks noGrp="1"/>
          </p:cNvSpPr>
          <p:nvPr>
            <p:ph type="body" idx="1"/>
          </p:nvPr>
        </p:nvSpPr>
        <p:spPr>
          <a:xfrm>
            <a:off x="311700" y="3911700"/>
            <a:ext cx="2627100" cy="1018500"/>
          </a:xfrm>
          <a:prstGeom prst="rect">
            <a:avLst/>
          </a:prstGeom>
        </p:spPr>
        <p:txBody>
          <a:bodyPr spcFirstLastPara="1" wrap="square" lIns="91425" tIns="91425" rIns="91425" bIns="91425" anchor="t" anchorCtr="0">
            <a:spAutoFit/>
          </a:bodyPr>
          <a:lstStyle>
            <a:lvl1pPr marL="457200" lvl="0" indent="-304800">
              <a:spcBef>
                <a:spcPts val="0"/>
              </a:spcBef>
              <a:spcAft>
                <a:spcPts val="0"/>
              </a:spcAft>
              <a:buSzPts val="1200"/>
              <a:buChar char="●"/>
              <a:defRPr/>
            </a:lvl1pPr>
            <a:lvl2pPr marL="914400" lvl="1" indent="-304800">
              <a:spcBef>
                <a:spcPts val="800"/>
              </a:spcBef>
              <a:spcAft>
                <a:spcPts val="0"/>
              </a:spcAft>
              <a:buSzPts val="1200"/>
              <a:buChar char="○"/>
              <a:defRPr/>
            </a:lvl2pPr>
            <a:lvl3pPr marL="1371600" lvl="2" indent="-304800">
              <a:spcBef>
                <a:spcPts val="800"/>
              </a:spcBef>
              <a:spcAft>
                <a:spcPts val="0"/>
              </a:spcAft>
              <a:buSzPts val="1200"/>
              <a:buChar char="■"/>
              <a:defRPr/>
            </a:lvl3pPr>
            <a:lvl4pPr marL="1828800" lvl="3" indent="-304800">
              <a:spcBef>
                <a:spcPts val="800"/>
              </a:spcBef>
              <a:spcAft>
                <a:spcPts val="0"/>
              </a:spcAft>
              <a:buSzPts val="1200"/>
              <a:buChar char="●"/>
              <a:defRPr/>
            </a:lvl4pPr>
            <a:lvl5pPr marL="2286000" lvl="4" indent="-304800">
              <a:spcBef>
                <a:spcPts val="800"/>
              </a:spcBef>
              <a:spcAft>
                <a:spcPts val="0"/>
              </a:spcAft>
              <a:buSzPts val="1200"/>
              <a:buChar char="○"/>
              <a:defRPr/>
            </a:lvl5pPr>
            <a:lvl6pPr marL="2743200" lvl="5" indent="-304800">
              <a:spcBef>
                <a:spcPts val="800"/>
              </a:spcBef>
              <a:spcAft>
                <a:spcPts val="0"/>
              </a:spcAft>
              <a:buSzPts val="1200"/>
              <a:buChar char="■"/>
              <a:defRPr/>
            </a:lvl6pPr>
            <a:lvl7pPr marL="3200400" lvl="6" indent="-304800">
              <a:spcBef>
                <a:spcPts val="800"/>
              </a:spcBef>
              <a:spcAft>
                <a:spcPts val="0"/>
              </a:spcAft>
              <a:buSzPts val="1200"/>
              <a:buChar char="●"/>
              <a:defRPr/>
            </a:lvl7pPr>
            <a:lvl8pPr marL="3657600" lvl="7" indent="-304800">
              <a:spcBef>
                <a:spcPts val="800"/>
              </a:spcBef>
              <a:spcAft>
                <a:spcPts val="0"/>
              </a:spcAft>
              <a:buSzPts val="1200"/>
              <a:buChar char="○"/>
              <a:defRPr/>
            </a:lvl8pPr>
            <a:lvl9pPr marL="4114800" lvl="8" indent="-304800">
              <a:spcBef>
                <a:spcPts val="800"/>
              </a:spcBef>
              <a:spcAft>
                <a:spcPts val="800"/>
              </a:spcAft>
              <a:buSzPts val="1200"/>
              <a:buChar char="■"/>
              <a:defRPr/>
            </a:lvl9pPr>
          </a:lstStyle>
          <a:p>
            <a:endParaRPr/>
          </a:p>
        </p:txBody>
      </p:sp>
      <p:sp>
        <p:nvSpPr>
          <p:cNvPr id="862" name="Google Shape;862;p48"/>
          <p:cNvSpPr>
            <a:spLocks noGrp="1"/>
          </p:cNvSpPr>
          <p:nvPr>
            <p:ph type="pic" idx="2"/>
          </p:nvPr>
        </p:nvSpPr>
        <p:spPr>
          <a:xfrm>
            <a:off x="6205225" y="1128325"/>
            <a:ext cx="2627100" cy="2273100"/>
          </a:xfrm>
          <a:prstGeom prst="rect">
            <a:avLst/>
          </a:prstGeom>
          <a:noFill/>
          <a:ln>
            <a:noFill/>
          </a:ln>
        </p:spPr>
        <p:txBody>
          <a:bodyPr/>
          <a:lstStyle/>
          <a:p>
            <a:endParaRPr lang="en-AU"/>
          </a:p>
        </p:txBody>
      </p:sp>
      <p:sp>
        <p:nvSpPr>
          <p:cNvPr id="863" name="Google Shape;863;p48"/>
          <p:cNvSpPr>
            <a:spLocks noGrp="1"/>
          </p:cNvSpPr>
          <p:nvPr>
            <p:ph type="pic" idx="3"/>
          </p:nvPr>
        </p:nvSpPr>
        <p:spPr>
          <a:xfrm>
            <a:off x="311725" y="1128325"/>
            <a:ext cx="2627100" cy="2273100"/>
          </a:xfrm>
          <a:prstGeom prst="rect">
            <a:avLst/>
          </a:prstGeom>
          <a:noFill/>
          <a:ln>
            <a:noFill/>
          </a:ln>
        </p:spPr>
        <p:txBody>
          <a:bodyPr/>
          <a:lstStyle/>
          <a:p>
            <a:endParaRPr lang="en-AU"/>
          </a:p>
        </p:txBody>
      </p:sp>
      <p:sp>
        <p:nvSpPr>
          <p:cNvPr id="864" name="Google Shape;864;p48"/>
          <p:cNvSpPr txBox="1">
            <a:spLocks noGrp="1"/>
          </p:cNvSpPr>
          <p:nvPr>
            <p:ph type="body" idx="4"/>
          </p:nvPr>
        </p:nvSpPr>
        <p:spPr>
          <a:xfrm>
            <a:off x="6205225" y="3911700"/>
            <a:ext cx="2627100" cy="10185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865" name="Google Shape;865;p48"/>
          <p:cNvSpPr>
            <a:spLocks noGrp="1"/>
          </p:cNvSpPr>
          <p:nvPr>
            <p:ph type="pic" idx="5"/>
          </p:nvPr>
        </p:nvSpPr>
        <p:spPr>
          <a:xfrm>
            <a:off x="3255250" y="1128325"/>
            <a:ext cx="2627100" cy="2273100"/>
          </a:xfrm>
          <a:prstGeom prst="rect">
            <a:avLst/>
          </a:prstGeom>
          <a:noFill/>
          <a:ln>
            <a:noFill/>
          </a:ln>
        </p:spPr>
        <p:txBody>
          <a:bodyPr/>
          <a:lstStyle/>
          <a:p>
            <a:endParaRPr lang="en-AU"/>
          </a:p>
        </p:txBody>
      </p:sp>
      <p:sp>
        <p:nvSpPr>
          <p:cNvPr id="866" name="Google Shape;866;p48"/>
          <p:cNvSpPr txBox="1">
            <a:spLocks noGrp="1"/>
          </p:cNvSpPr>
          <p:nvPr>
            <p:ph type="body" idx="6"/>
          </p:nvPr>
        </p:nvSpPr>
        <p:spPr>
          <a:xfrm>
            <a:off x="3255250" y="3911700"/>
            <a:ext cx="2627100" cy="10185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867" name="Google Shape;867;p4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868" name="Google Shape;868;p48"/>
          <p:cNvSpPr txBox="1">
            <a:spLocks noGrp="1"/>
          </p:cNvSpPr>
          <p:nvPr>
            <p:ph type="subTitle" idx="7"/>
          </p:nvPr>
        </p:nvSpPr>
        <p:spPr>
          <a:xfrm>
            <a:off x="311725" y="3430500"/>
            <a:ext cx="2627100" cy="4812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a:endParaRPr/>
          </a:p>
        </p:txBody>
      </p:sp>
      <p:sp>
        <p:nvSpPr>
          <p:cNvPr id="869" name="Google Shape;869;p48"/>
          <p:cNvSpPr txBox="1">
            <a:spLocks noGrp="1"/>
          </p:cNvSpPr>
          <p:nvPr>
            <p:ph type="subTitle" idx="8"/>
          </p:nvPr>
        </p:nvSpPr>
        <p:spPr>
          <a:xfrm>
            <a:off x="6205225" y="3430500"/>
            <a:ext cx="2627100" cy="4812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a:endParaRPr/>
          </a:p>
        </p:txBody>
      </p:sp>
      <p:sp>
        <p:nvSpPr>
          <p:cNvPr id="870" name="Google Shape;870;p48"/>
          <p:cNvSpPr txBox="1">
            <a:spLocks noGrp="1"/>
          </p:cNvSpPr>
          <p:nvPr>
            <p:ph type="subTitle" idx="9"/>
          </p:nvPr>
        </p:nvSpPr>
        <p:spPr>
          <a:xfrm>
            <a:off x="3255250" y="3430500"/>
            <a:ext cx="2627100" cy="4812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Image only">
  <p:cSld name="Image only">
    <p:spTree>
      <p:nvGrpSpPr>
        <p:cNvPr id="1" name="Shape 871"/>
        <p:cNvGrpSpPr/>
        <p:nvPr/>
      </p:nvGrpSpPr>
      <p:grpSpPr>
        <a:xfrm>
          <a:off x="0" y="0"/>
          <a:ext cx="0" cy="0"/>
          <a:chOff x="0" y="0"/>
          <a:chExt cx="0" cy="0"/>
        </a:xfrm>
      </p:grpSpPr>
      <p:sp>
        <p:nvSpPr>
          <p:cNvPr id="872" name="Google Shape;872;p49"/>
          <p:cNvSpPr>
            <a:spLocks noGrp="1"/>
          </p:cNvSpPr>
          <p:nvPr>
            <p:ph type="pic" idx="2"/>
          </p:nvPr>
        </p:nvSpPr>
        <p:spPr>
          <a:xfrm>
            <a:off x="311700" y="445025"/>
            <a:ext cx="8520600" cy="4218300"/>
          </a:xfrm>
          <a:prstGeom prst="rect">
            <a:avLst/>
          </a:prstGeom>
          <a:noFill/>
          <a:ln>
            <a:noFill/>
          </a:ln>
        </p:spPr>
        <p:txBody>
          <a:bodyPr/>
          <a:lstStyle/>
          <a:p>
            <a:endParaRPr lang="en-AU"/>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Image grid">
  <p:cSld name="Image grid">
    <p:spTree>
      <p:nvGrpSpPr>
        <p:cNvPr id="1" name="Shape 873"/>
        <p:cNvGrpSpPr/>
        <p:nvPr/>
      </p:nvGrpSpPr>
      <p:grpSpPr>
        <a:xfrm>
          <a:off x="0" y="0"/>
          <a:ext cx="0" cy="0"/>
          <a:chOff x="0" y="0"/>
          <a:chExt cx="0" cy="0"/>
        </a:xfrm>
      </p:grpSpPr>
      <p:sp>
        <p:nvSpPr>
          <p:cNvPr id="874" name="Google Shape;874;p50"/>
          <p:cNvSpPr>
            <a:spLocks noGrp="1"/>
          </p:cNvSpPr>
          <p:nvPr>
            <p:ph type="pic" idx="2"/>
          </p:nvPr>
        </p:nvSpPr>
        <p:spPr>
          <a:xfrm>
            <a:off x="3389600" y="118913"/>
            <a:ext cx="1643700" cy="1535100"/>
          </a:xfrm>
          <a:prstGeom prst="rect">
            <a:avLst/>
          </a:prstGeom>
          <a:noFill/>
          <a:ln>
            <a:noFill/>
          </a:ln>
        </p:spPr>
        <p:txBody>
          <a:bodyPr/>
          <a:lstStyle/>
          <a:p>
            <a:endParaRPr lang="en-AU"/>
          </a:p>
        </p:txBody>
      </p:sp>
      <p:sp>
        <p:nvSpPr>
          <p:cNvPr id="875" name="Google Shape;875;p50"/>
          <p:cNvSpPr>
            <a:spLocks noGrp="1"/>
          </p:cNvSpPr>
          <p:nvPr>
            <p:ph type="pic" idx="3"/>
          </p:nvPr>
        </p:nvSpPr>
        <p:spPr>
          <a:xfrm>
            <a:off x="5195935" y="118913"/>
            <a:ext cx="1643700" cy="1535100"/>
          </a:xfrm>
          <a:prstGeom prst="rect">
            <a:avLst/>
          </a:prstGeom>
          <a:noFill/>
          <a:ln>
            <a:noFill/>
          </a:ln>
        </p:spPr>
        <p:txBody>
          <a:bodyPr/>
          <a:lstStyle/>
          <a:p>
            <a:endParaRPr lang="en-AU"/>
          </a:p>
        </p:txBody>
      </p:sp>
      <p:sp>
        <p:nvSpPr>
          <p:cNvPr id="876" name="Google Shape;876;p50"/>
          <p:cNvSpPr>
            <a:spLocks noGrp="1"/>
          </p:cNvSpPr>
          <p:nvPr>
            <p:ph type="pic" idx="4"/>
          </p:nvPr>
        </p:nvSpPr>
        <p:spPr>
          <a:xfrm>
            <a:off x="7002270" y="118913"/>
            <a:ext cx="1643700" cy="1535100"/>
          </a:xfrm>
          <a:prstGeom prst="rect">
            <a:avLst/>
          </a:prstGeom>
          <a:noFill/>
          <a:ln>
            <a:noFill/>
          </a:ln>
        </p:spPr>
        <p:txBody>
          <a:bodyPr/>
          <a:lstStyle/>
          <a:p>
            <a:endParaRPr lang="en-AU"/>
          </a:p>
        </p:txBody>
      </p:sp>
      <p:sp>
        <p:nvSpPr>
          <p:cNvPr id="877" name="Google Shape;877;p50"/>
          <p:cNvSpPr>
            <a:spLocks noGrp="1"/>
          </p:cNvSpPr>
          <p:nvPr>
            <p:ph type="pic" idx="5"/>
          </p:nvPr>
        </p:nvSpPr>
        <p:spPr>
          <a:xfrm>
            <a:off x="3389588" y="1804212"/>
            <a:ext cx="1643700" cy="1535100"/>
          </a:xfrm>
          <a:prstGeom prst="rect">
            <a:avLst/>
          </a:prstGeom>
          <a:noFill/>
          <a:ln>
            <a:noFill/>
          </a:ln>
        </p:spPr>
        <p:txBody>
          <a:bodyPr/>
          <a:lstStyle/>
          <a:p>
            <a:endParaRPr lang="en-AU"/>
          </a:p>
        </p:txBody>
      </p:sp>
      <p:sp>
        <p:nvSpPr>
          <p:cNvPr id="878" name="Google Shape;878;p50"/>
          <p:cNvSpPr>
            <a:spLocks noGrp="1"/>
          </p:cNvSpPr>
          <p:nvPr>
            <p:ph type="pic" idx="6"/>
          </p:nvPr>
        </p:nvSpPr>
        <p:spPr>
          <a:xfrm>
            <a:off x="5195922" y="1804212"/>
            <a:ext cx="1643700" cy="1535100"/>
          </a:xfrm>
          <a:prstGeom prst="rect">
            <a:avLst/>
          </a:prstGeom>
          <a:noFill/>
          <a:ln>
            <a:noFill/>
          </a:ln>
        </p:spPr>
        <p:txBody>
          <a:bodyPr/>
          <a:lstStyle/>
          <a:p>
            <a:endParaRPr lang="en-AU"/>
          </a:p>
        </p:txBody>
      </p:sp>
      <p:sp>
        <p:nvSpPr>
          <p:cNvPr id="879" name="Google Shape;879;p50"/>
          <p:cNvSpPr>
            <a:spLocks noGrp="1"/>
          </p:cNvSpPr>
          <p:nvPr>
            <p:ph type="pic" idx="7"/>
          </p:nvPr>
        </p:nvSpPr>
        <p:spPr>
          <a:xfrm>
            <a:off x="7002257" y="1804212"/>
            <a:ext cx="1643700" cy="1535100"/>
          </a:xfrm>
          <a:prstGeom prst="rect">
            <a:avLst/>
          </a:prstGeom>
          <a:noFill/>
          <a:ln>
            <a:noFill/>
          </a:ln>
        </p:spPr>
        <p:txBody>
          <a:bodyPr/>
          <a:lstStyle/>
          <a:p>
            <a:endParaRPr lang="en-AU"/>
          </a:p>
        </p:txBody>
      </p:sp>
      <p:sp>
        <p:nvSpPr>
          <p:cNvPr id="880" name="Google Shape;880;p50"/>
          <p:cNvSpPr txBox="1">
            <a:spLocks noGrp="1"/>
          </p:cNvSpPr>
          <p:nvPr>
            <p:ph type="title"/>
          </p:nvPr>
        </p:nvSpPr>
        <p:spPr>
          <a:xfrm>
            <a:off x="351550" y="445025"/>
            <a:ext cx="2596800" cy="1706400"/>
          </a:xfrm>
          <a:prstGeom prst="rect">
            <a:avLst/>
          </a:prstGeom>
        </p:spPr>
        <p:txBody>
          <a:bodyPr spcFirstLastPara="1" wrap="square" lIns="91425" tIns="91425" rIns="91425" bIns="91425" anchor="t" anchorCtr="0">
            <a:sp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881" name="Google Shape;881;p50"/>
          <p:cNvSpPr>
            <a:spLocks noGrp="1"/>
          </p:cNvSpPr>
          <p:nvPr>
            <p:ph type="pic" idx="8"/>
          </p:nvPr>
        </p:nvSpPr>
        <p:spPr>
          <a:xfrm>
            <a:off x="3389588" y="3489487"/>
            <a:ext cx="1643700" cy="1535100"/>
          </a:xfrm>
          <a:prstGeom prst="rect">
            <a:avLst/>
          </a:prstGeom>
          <a:noFill/>
          <a:ln>
            <a:noFill/>
          </a:ln>
        </p:spPr>
        <p:txBody>
          <a:bodyPr/>
          <a:lstStyle/>
          <a:p>
            <a:endParaRPr lang="en-AU"/>
          </a:p>
        </p:txBody>
      </p:sp>
      <p:sp>
        <p:nvSpPr>
          <p:cNvPr id="882" name="Google Shape;882;p50"/>
          <p:cNvSpPr>
            <a:spLocks noGrp="1"/>
          </p:cNvSpPr>
          <p:nvPr>
            <p:ph type="pic" idx="9"/>
          </p:nvPr>
        </p:nvSpPr>
        <p:spPr>
          <a:xfrm>
            <a:off x="5195922" y="3489487"/>
            <a:ext cx="1643700" cy="1535100"/>
          </a:xfrm>
          <a:prstGeom prst="rect">
            <a:avLst/>
          </a:prstGeom>
          <a:noFill/>
          <a:ln>
            <a:noFill/>
          </a:ln>
        </p:spPr>
        <p:txBody>
          <a:bodyPr/>
          <a:lstStyle/>
          <a:p>
            <a:endParaRPr lang="en-AU"/>
          </a:p>
        </p:txBody>
      </p:sp>
      <p:sp>
        <p:nvSpPr>
          <p:cNvPr id="883" name="Google Shape;883;p50"/>
          <p:cNvSpPr>
            <a:spLocks noGrp="1"/>
          </p:cNvSpPr>
          <p:nvPr>
            <p:ph type="pic" idx="13"/>
          </p:nvPr>
        </p:nvSpPr>
        <p:spPr>
          <a:xfrm>
            <a:off x="7002257" y="3489487"/>
            <a:ext cx="1643700" cy="1535100"/>
          </a:xfrm>
          <a:prstGeom prst="rect">
            <a:avLst/>
          </a:prstGeom>
          <a:noFill/>
          <a:ln>
            <a:noFill/>
          </a:ln>
        </p:spPr>
        <p:txBody>
          <a:bodyPr/>
          <a:lstStyle/>
          <a:p>
            <a:endParaRPr lang="en-AU"/>
          </a:p>
        </p:txBody>
      </p:sp>
    </p:spTree>
  </p:cSld>
  <p:clrMapOvr>
    <a:masterClrMapping/>
  </p:clrMapOvr>
  <p:extLst>
    <p:ext uri="{DCECCB84-F9BA-43D5-87BE-67443E8EF086}">
      <p15:sldGuideLst xmlns:p15="http://schemas.microsoft.com/office/powerpoint/2012/main">
        <p15:guide id="1" pos="5564">
          <p15:clr>
            <a:srgbClr val="E46962"/>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3 images">
  <p:cSld name="BLANK_1_1_1_1_2">
    <p:bg>
      <p:bgPr>
        <a:solidFill>
          <a:schemeClr val="lt1"/>
        </a:solidFill>
        <a:effectLst/>
      </p:bgPr>
    </p:bg>
    <p:spTree>
      <p:nvGrpSpPr>
        <p:cNvPr id="1" name="Shape 166"/>
        <p:cNvGrpSpPr/>
        <p:nvPr/>
      </p:nvGrpSpPr>
      <p:grpSpPr>
        <a:xfrm>
          <a:off x="0" y="0"/>
          <a:ext cx="0" cy="0"/>
          <a:chOff x="0" y="0"/>
          <a:chExt cx="0" cy="0"/>
        </a:xfrm>
      </p:grpSpPr>
      <p:sp>
        <p:nvSpPr>
          <p:cNvPr id="167" name="Google Shape;167;p6"/>
          <p:cNvSpPr/>
          <p:nvPr/>
        </p:nvSpPr>
        <p:spPr>
          <a:xfrm rot="10800000" flipH="1">
            <a:off x="4482600" y="741600"/>
            <a:ext cx="4640400" cy="18900"/>
          </a:xfrm>
          <a:prstGeom prst="rect">
            <a:avLst/>
          </a:prstGeom>
          <a:gradFill>
            <a:gsLst>
              <a:gs pos="0">
                <a:schemeClr val="accent2"/>
              </a:gs>
              <a:gs pos="21000">
                <a:schemeClr val="lt2"/>
              </a:gs>
              <a:gs pos="49000">
                <a:schemeClr val="accent1"/>
              </a:gs>
              <a:gs pos="75000">
                <a:schemeClr val="accent3"/>
              </a:gs>
              <a:gs pos="100000">
                <a:schemeClr val="accent4"/>
              </a:gs>
            </a:gsLst>
            <a:lin ang="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168" name="Google Shape;168;p6"/>
          <p:cNvSpPr/>
          <p:nvPr/>
        </p:nvSpPr>
        <p:spPr>
          <a:xfrm rot="10800000" flipH="1">
            <a:off x="4482600" y="1014475"/>
            <a:ext cx="4640400" cy="18900"/>
          </a:xfrm>
          <a:prstGeom prst="rect">
            <a:avLst/>
          </a:prstGeom>
          <a:gradFill>
            <a:gsLst>
              <a:gs pos="0">
                <a:schemeClr val="accent2"/>
              </a:gs>
              <a:gs pos="21000">
                <a:schemeClr val="lt2"/>
              </a:gs>
              <a:gs pos="49000">
                <a:schemeClr val="accent1"/>
              </a:gs>
              <a:gs pos="75000">
                <a:schemeClr val="accent3"/>
              </a:gs>
              <a:gs pos="100000">
                <a:schemeClr val="accent4"/>
              </a:gs>
            </a:gsLst>
            <a:lin ang="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169" name="Google Shape;169;p6"/>
          <p:cNvSpPr/>
          <p:nvPr/>
        </p:nvSpPr>
        <p:spPr>
          <a:xfrm rot="10800000" flipH="1">
            <a:off x="4482600" y="1594038"/>
            <a:ext cx="4640400" cy="18900"/>
          </a:xfrm>
          <a:prstGeom prst="rect">
            <a:avLst/>
          </a:prstGeom>
          <a:gradFill>
            <a:gsLst>
              <a:gs pos="0">
                <a:schemeClr val="accent2"/>
              </a:gs>
              <a:gs pos="21000">
                <a:schemeClr val="lt2"/>
              </a:gs>
              <a:gs pos="49000">
                <a:schemeClr val="accent1"/>
              </a:gs>
              <a:gs pos="75000">
                <a:schemeClr val="accent3"/>
              </a:gs>
              <a:gs pos="100000">
                <a:schemeClr val="accent4"/>
              </a:gs>
            </a:gsLst>
            <a:lin ang="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170" name="Google Shape;170;p6"/>
          <p:cNvSpPr/>
          <p:nvPr/>
        </p:nvSpPr>
        <p:spPr>
          <a:xfrm rot="10800000" flipH="1">
            <a:off x="4482600" y="1291263"/>
            <a:ext cx="4640400" cy="18900"/>
          </a:xfrm>
          <a:prstGeom prst="rect">
            <a:avLst/>
          </a:prstGeom>
          <a:gradFill>
            <a:gsLst>
              <a:gs pos="0">
                <a:schemeClr val="accent2"/>
              </a:gs>
              <a:gs pos="21000">
                <a:schemeClr val="lt2"/>
              </a:gs>
              <a:gs pos="49000">
                <a:schemeClr val="accent1"/>
              </a:gs>
              <a:gs pos="75000">
                <a:schemeClr val="accent3"/>
              </a:gs>
              <a:gs pos="100000">
                <a:schemeClr val="accent4"/>
              </a:gs>
            </a:gsLst>
            <a:lin ang="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171" name="Google Shape;171;p6"/>
          <p:cNvSpPr txBox="1">
            <a:spLocks noGrp="1"/>
          </p:cNvSpPr>
          <p:nvPr>
            <p:ph type="title"/>
          </p:nvPr>
        </p:nvSpPr>
        <p:spPr>
          <a:xfrm>
            <a:off x="91950" y="292050"/>
            <a:ext cx="4390500" cy="1603500"/>
          </a:xfrm>
          <a:prstGeom prst="rect">
            <a:avLst/>
          </a:prstGeom>
        </p:spPr>
        <p:txBody>
          <a:bodyPr spcFirstLastPara="1" wrap="square" lIns="91425" tIns="91425" rIns="91425" bIns="91425" anchor="t" anchorCtr="0">
            <a:noAutofit/>
          </a:bodyPr>
          <a:lstStyle>
            <a:lvl1pPr lvl="0">
              <a:lnSpc>
                <a:spcPct val="90000"/>
              </a:lnSpc>
              <a:spcBef>
                <a:spcPts val="0"/>
              </a:spcBef>
              <a:spcAft>
                <a:spcPts val="0"/>
              </a:spcAft>
              <a:buNone/>
              <a:defRPr sz="5500">
                <a:solidFill>
                  <a:schemeClr val="dk2"/>
                </a:solidFill>
              </a:defRPr>
            </a:lvl1pPr>
            <a:lvl2pPr lvl="1">
              <a:lnSpc>
                <a:spcPct val="115000"/>
              </a:lnSpc>
              <a:spcBef>
                <a:spcPts val="0"/>
              </a:spcBef>
              <a:spcAft>
                <a:spcPts val="0"/>
              </a:spcAft>
              <a:buNone/>
              <a:defRPr sz="3600">
                <a:solidFill>
                  <a:schemeClr val="dk2"/>
                </a:solidFill>
                <a:latin typeface="IBM Plex Sans Medium"/>
                <a:ea typeface="IBM Plex Sans Medium"/>
                <a:cs typeface="IBM Plex Sans Medium"/>
                <a:sym typeface="IBM Plex Sans Medium"/>
              </a:defRPr>
            </a:lvl2pPr>
            <a:lvl3pPr lvl="2">
              <a:lnSpc>
                <a:spcPct val="115000"/>
              </a:lnSpc>
              <a:spcBef>
                <a:spcPts val="0"/>
              </a:spcBef>
              <a:spcAft>
                <a:spcPts val="0"/>
              </a:spcAft>
              <a:buNone/>
              <a:defRPr sz="3600">
                <a:solidFill>
                  <a:schemeClr val="dk2"/>
                </a:solidFill>
                <a:latin typeface="IBM Plex Sans Medium"/>
                <a:ea typeface="IBM Plex Sans Medium"/>
                <a:cs typeface="IBM Plex Sans Medium"/>
                <a:sym typeface="IBM Plex Sans Medium"/>
              </a:defRPr>
            </a:lvl3pPr>
            <a:lvl4pPr lvl="3">
              <a:lnSpc>
                <a:spcPct val="115000"/>
              </a:lnSpc>
              <a:spcBef>
                <a:spcPts val="0"/>
              </a:spcBef>
              <a:spcAft>
                <a:spcPts val="0"/>
              </a:spcAft>
              <a:buNone/>
              <a:defRPr sz="3600">
                <a:solidFill>
                  <a:schemeClr val="dk2"/>
                </a:solidFill>
                <a:latin typeface="IBM Plex Sans Medium"/>
                <a:ea typeface="IBM Plex Sans Medium"/>
                <a:cs typeface="IBM Plex Sans Medium"/>
                <a:sym typeface="IBM Plex Sans Medium"/>
              </a:defRPr>
            </a:lvl4pPr>
            <a:lvl5pPr lvl="4">
              <a:lnSpc>
                <a:spcPct val="115000"/>
              </a:lnSpc>
              <a:spcBef>
                <a:spcPts val="0"/>
              </a:spcBef>
              <a:spcAft>
                <a:spcPts val="0"/>
              </a:spcAft>
              <a:buNone/>
              <a:defRPr sz="3600">
                <a:solidFill>
                  <a:schemeClr val="dk2"/>
                </a:solidFill>
                <a:latin typeface="IBM Plex Sans Medium"/>
                <a:ea typeface="IBM Plex Sans Medium"/>
                <a:cs typeface="IBM Plex Sans Medium"/>
                <a:sym typeface="IBM Plex Sans Medium"/>
              </a:defRPr>
            </a:lvl5pPr>
            <a:lvl6pPr lvl="5">
              <a:lnSpc>
                <a:spcPct val="115000"/>
              </a:lnSpc>
              <a:spcBef>
                <a:spcPts val="0"/>
              </a:spcBef>
              <a:spcAft>
                <a:spcPts val="0"/>
              </a:spcAft>
              <a:buNone/>
              <a:defRPr sz="3600">
                <a:solidFill>
                  <a:schemeClr val="dk2"/>
                </a:solidFill>
                <a:latin typeface="IBM Plex Sans Medium"/>
                <a:ea typeface="IBM Plex Sans Medium"/>
                <a:cs typeface="IBM Plex Sans Medium"/>
                <a:sym typeface="IBM Plex Sans Medium"/>
              </a:defRPr>
            </a:lvl6pPr>
            <a:lvl7pPr lvl="6">
              <a:lnSpc>
                <a:spcPct val="115000"/>
              </a:lnSpc>
              <a:spcBef>
                <a:spcPts val="0"/>
              </a:spcBef>
              <a:spcAft>
                <a:spcPts val="0"/>
              </a:spcAft>
              <a:buNone/>
              <a:defRPr sz="3600">
                <a:solidFill>
                  <a:schemeClr val="dk2"/>
                </a:solidFill>
                <a:latin typeface="IBM Plex Sans Medium"/>
                <a:ea typeface="IBM Plex Sans Medium"/>
                <a:cs typeface="IBM Plex Sans Medium"/>
                <a:sym typeface="IBM Plex Sans Medium"/>
              </a:defRPr>
            </a:lvl7pPr>
            <a:lvl8pPr lvl="7">
              <a:lnSpc>
                <a:spcPct val="115000"/>
              </a:lnSpc>
              <a:spcBef>
                <a:spcPts val="0"/>
              </a:spcBef>
              <a:spcAft>
                <a:spcPts val="0"/>
              </a:spcAft>
              <a:buNone/>
              <a:defRPr sz="3600">
                <a:solidFill>
                  <a:schemeClr val="dk2"/>
                </a:solidFill>
                <a:latin typeface="IBM Plex Sans Medium"/>
                <a:ea typeface="IBM Plex Sans Medium"/>
                <a:cs typeface="IBM Plex Sans Medium"/>
                <a:sym typeface="IBM Plex Sans Medium"/>
              </a:defRPr>
            </a:lvl8pPr>
            <a:lvl9pPr lvl="8">
              <a:lnSpc>
                <a:spcPct val="115000"/>
              </a:lnSpc>
              <a:spcBef>
                <a:spcPts val="0"/>
              </a:spcBef>
              <a:spcAft>
                <a:spcPts val="0"/>
              </a:spcAft>
              <a:buNone/>
              <a:defRPr sz="3600">
                <a:solidFill>
                  <a:schemeClr val="dk2"/>
                </a:solidFill>
                <a:latin typeface="IBM Plex Sans Medium"/>
                <a:ea typeface="IBM Plex Sans Medium"/>
                <a:cs typeface="IBM Plex Sans Medium"/>
                <a:sym typeface="IBM Plex Sans Medium"/>
              </a:defRPr>
            </a:lvl9pPr>
          </a:lstStyle>
          <a:p>
            <a:endParaRPr/>
          </a:p>
        </p:txBody>
      </p:sp>
      <p:sp>
        <p:nvSpPr>
          <p:cNvPr id="172" name="Google Shape;172;p6"/>
          <p:cNvSpPr>
            <a:spLocks noGrp="1"/>
          </p:cNvSpPr>
          <p:nvPr>
            <p:ph type="pic" idx="2"/>
          </p:nvPr>
        </p:nvSpPr>
        <p:spPr>
          <a:xfrm>
            <a:off x="225300" y="3132125"/>
            <a:ext cx="1849800" cy="1770300"/>
          </a:xfrm>
          <a:prstGeom prst="rect">
            <a:avLst/>
          </a:prstGeom>
          <a:noFill/>
          <a:ln>
            <a:noFill/>
          </a:ln>
        </p:spPr>
        <p:txBody>
          <a:bodyPr/>
          <a:lstStyle/>
          <a:p>
            <a:endParaRPr lang="en-AU"/>
          </a:p>
        </p:txBody>
      </p:sp>
      <p:sp>
        <p:nvSpPr>
          <p:cNvPr id="173" name="Google Shape;173;p6"/>
          <p:cNvSpPr>
            <a:spLocks noGrp="1"/>
          </p:cNvSpPr>
          <p:nvPr>
            <p:ph type="pic" idx="3"/>
          </p:nvPr>
        </p:nvSpPr>
        <p:spPr>
          <a:xfrm>
            <a:off x="5262525" y="228600"/>
            <a:ext cx="1865100" cy="1790100"/>
          </a:xfrm>
          <a:prstGeom prst="rect">
            <a:avLst/>
          </a:prstGeom>
          <a:noFill/>
          <a:ln>
            <a:noFill/>
          </a:ln>
        </p:spPr>
        <p:txBody>
          <a:bodyPr/>
          <a:lstStyle/>
          <a:p>
            <a:endParaRPr lang="en-AU"/>
          </a:p>
        </p:txBody>
      </p:sp>
      <p:sp>
        <p:nvSpPr>
          <p:cNvPr id="174" name="Google Shape;174;p6"/>
          <p:cNvSpPr>
            <a:spLocks noGrp="1"/>
          </p:cNvSpPr>
          <p:nvPr>
            <p:ph type="pic" idx="4"/>
          </p:nvPr>
        </p:nvSpPr>
        <p:spPr>
          <a:xfrm>
            <a:off x="7281675" y="228600"/>
            <a:ext cx="1849800" cy="1790100"/>
          </a:xfrm>
          <a:prstGeom prst="rect">
            <a:avLst/>
          </a:prstGeom>
          <a:noFill/>
          <a:ln>
            <a:noFill/>
          </a:ln>
        </p:spPr>
        <p:txBody>
          <a:bodyPr/>
          <a:lstStyle/>
          <a:p>
            <a:endParaRPr lang="en-AU"/>
          </a:p>
        </p:txBody>
      </p:sp>
      <p:sp>
        <p:nvSpPr>
          <p:cNvPr id="175" name="Google Shape;175;p6"/>
          <p:cNvSpPr txBox="1">
            <a:spLocks noGrp="1"/>
          </p:cNvSpPr>
          <p:nvPr>
            <p:ph type="subTitle" idx="1"/>
          </p:nvPr>
        </p:nvSpPr>
        <p:spPr>
          <a:xfrm>
            <a:off x="5262525" y="2153019"/>
            <a:ext cx="1566900" cy="480900"/>
          </a:xfrm>
          <a:prstGeom prst="rect">
            <a:avLst/>
          </a:prstGeom>
        </p:spPr>
        <p:txBody>
          <a:bodyPr spcFirstLastPara="1" wrap="square" lIns="0" tIns="0" rIns="91425" bIns="91425" anchor="t" anchorCtr="0">
            <a:noAutofit/>
          </a:bodyPr>
          <a:lstStyle>
            <a:lvl1pPr lvl="0">
              <a:spcBef>
                <a:spcPts val="0"/>
              </a:spcBef>
              <a:spcAft>
                <a:spcPts val="0"/>
              </a:spcAft>
              <a:buClr>
                <a:schemeClr val="dk2"/>
              </a:buClr>
              <a:buSzPts val="1000"/>
              <a:buFont typeface="Sora"/>
              <a:buNone/>
              <a:defRPr sz="1000">
                <a:solidFill>
                  <a:schemeClr val="dk2"/>
                </a:solidFill>
              </a:defRPr>
            </a:lvl1pPr>
            <a:lvl2pPr lvl="1">
              <a:spcBef>
                <a:spcPts val="0"/>
              </a:spcBef>
              <a:spcAft>
                <a:spcPts val="0"/>
              </a:spcAft>
              <a:buClr>
                <a:schemeClr val="dk2"/>
              </a:buClr>
              <a:buSzPts val="1000"/>
              <a:buFont typeface="Sora"/>
              <a:buNone/>
              <a:defRPr sz="1000">
                <a:solidFill>
                  <a:schemeClr val="dk2"/>
                </a:solidFill>
                <a:latin typeface="Sora"/>
                <a:ea typeface="Sora"/>
                <a:cs typeface="Sora"/>
                <a:sym typeface="Sora"/>
              </a:defRPr>
            </a:lvl2pPr>
            <a:lvl3pPr lvl="2">
              <a:spcBef>
                <a:spcPts val="0"/>
              </a:spcBef>
              <a:spcAft>
                <a:spcPts val="0"/>
              </a:spcAft>
              <a:buClr>
                <a:schemeClr val="dk2"/>
              </a:buClr>
              <a:buSzPts val="1000"/>
              <a:buFont typeface="Sora"/>
              <a:buNone/>
              <a:defRPr sz="1000">
                <a:solidFill>
                  <a:schemeClr val="dk2"/>
                </a:solidFill>
                <a:latin typeface="Sora"/>
                <a:ea typeface="Sora"/>
                <a:cs typeface="Sora"/>
                <a:sym typeface="Sora"/>
              </a:defRPr>
            </a:lvl3pPr>
            <a:lvl4pPr lvl="3">
              <a:spcBef>
                <a:spcPts val="0"/>
              </a:spcBef>
              <a:spcAft>
                <a:spcPts val="0"/>
              </a:spcAft>
              <a:buClr>
                <a:schemeClr val="dk2"/>
              </a:buClr>
              <a:buSzPts val="1000"/>
              <a:buFont typeface="Sora"/>
              <a:buNone/>
              <a:defRPr sz="1000">
                <a:solidFill>
                  <a:schemeClr val="dk2"/>
                </a:solidFill>
                <a:latin typeface="Sora"/>
                <a:ea typeface="Sora"/>
                <a:cs typeface="Sora"/>
                <a:sym typeface="Sora"/>
              </a:defRPr>
            </a:lvl4pPr>
            <a:lvl5pPr lvl="4">
              <a:spcBef>
                <a:spcPts val="0"/>
              </a:spcBef>
              <a:spcAft>
                <a:spcPts val="0"/>
              </a:spcAft>
              <a:buClr>
                <a:schemeClr val="dk2"/>
              </a:buClr>
              <a:buSzPts val="1000"/>
              <a:buFont typeface="Sora"/>
              <a:buNone/>
              <a:defRPr sz="1000">
                <a:solidFill>
                  <a:schemeClr val="dk2"/>
                </a:solidFill>
                <a:latin typeface="Sora"/>
                <a:ea typeface="Sora"/>
                <a:cs typeface="Sora"/>
                <a:sym typeface="Sora"/>
              </a:defRPr>
            </a:lvl5pPr>
            <a:lvl6pPr lvl="5">
              <a:spcBef>
                <a:spcPts val="0"/>
              </a:spcBef>
              <a:spcAft>
                <a:spcPts val="0"/>
              </a:spcAft>
              <a:buClr>
                <a:schemeClr val="dk2"/>
              </a:buClr>
              <a:buSzPts val="1000"/>
              <a:buFont typeface="Sora"/>
              <a:buNone/>
              <a:defRPr sz="1000">
                <a:solidFill>
                  <a:schemeClr val="dk2"/>
                </a:solidFill>
                <a:latin typeface="Sora"/>
                <a:ea typeface="Sora"/>
                <a:cs typeface="Sora"/>
                <a:sym typeface="Sora"/>
              </a:defRPr>
            </a:lvl6pPr>
            <a:lvl7pPr lvl="6">
              <a:spcBef>
                <a:spcPts val="0"/>
              </a:spcBef>
              <a:spcAft>
                <a:spcPts val="0"/>
              </a:spcAft>
              <a:buClr>
                <a:schemeClr val="dk2"/>
              </a:buClr>
              <a:buSzPts val="1000"/>
              <a:buFont typeface="Sora"/>
              <a:buNone/>
              <a:defRPr sz="1000">
                <a:solidFill>
                  <a:schemeClr val="dk2"/>
                </a:solidFill>
                <a:latin typeface="Sora"/>
                <a:ea typeface="Sora"/>
                <a:cs typeface="Sora"/>
                <a:sym typeface="Sora"/>
              </a:defRPr>
            </a:lvl7pPr>
            <a:lvl8pPr lvl="7">
              <a:spcBef>
                <a:spcPts val="0"/>
              </a:spcBef>
              <a:spcAft>
                <a:spcPts val="0"/>
              </a:spcAft>
              <a:buClr>
                <a:schemeClr val="dk2"/>
              </a:buClr>
              <a:buSzPts val="1000"/>
              <a:buFont typeface="Sora"/>
              <a:buNone/>
              <a:defRPr sz="1000">
                <a:solidFill>
                  <a:schemeClr val="dk2"/>
                </a:solidFill>
                <a:latin typeface="Sora"/>
                <a:ea typeface="Sora"/>
                <a:cs typeface="Sora"/>
                <a:sym typeface="Sora"/>
              </a:defRPr>
            </a:lvl8pPr>
            <a:lvl9pPr lvl="8">
              <a:spcBef>
                <a:spcPts val="0"/>
              </a:spcBef>
              <a:spcAft>
                <a:spcPts val="0"/>
              </a:spcAft>
              <a:buClr>
                <a:schemeClr val="dk2"/>
              </a:buClr>
              <a:buSzPts val="1000"/>
              <a:buFont typeface="Sora"/>
              <a:buNone/>
              <a:defRPr sz="1000">
                <a:solidFill>
                  <a:schemeClr val="dk2"/>
                </a:solidFill>
                <a:latin typeface="Sora"/>
                <a:ea typeface="Sora"/>
                <a:cs typeface="Sora"/>
                <a:sym typeface="Sora"/>
              </a:defRPr>
            </a:lvl9pPr>
          </a:lstStyle>
          <a:p>
            <a:endParaRPr/>
          </a:p>
        </p:txBody>
      </p:sp>
      <p:sp>
        <p:nvSpPr>
          <p:cNvPr id="176" name="Google Shape;176;p6"/>
          <p:cNvSpPr txBox="1">
            <a:spLocks noGrp="1"/>
          </p:cNvSpPr>
          <p:nvPr>
            <p:ph type="subTitle" idx="5"/>
          </p:nvPr>
        </p:nvSpPr>
        <p:spPr>
          <a:xfrm>
            <a:off x="7281675" y="2153019"/>
            <a:ext cx="1566900" cy="480900"/>
          </a:xfrm>
          <a:prstGeom prst="rect">
            <a:avLst/>
          </a:prstGeom>
        </p:spPr>
        <p:txBody>
          <a:bodyPr spcFirstLastPara="1" wrap="square" lIns="0" tIns="0" rIns="91425" bIns="91425" anchor="t" anchorCtr="0">
            <a:noAutofit/>
          </a:bodyPr>
          <a:lstStyle>
            <a:lvl1pPr lvl="0">
              <a:spcBef>
                <a:spcPts val="0"/>
              </a:spcBef>
              <a:spcAft>
                <a:spcPts val="0"/>
              </a:spcAft>
              <a:buClr>
                <a:schemeClr val="dk2"/>
              </a:buClr>
              <a:buSzPts val="1000"/>
              <a:buFont typeface="Sora"/>
              <a:buNone/>
              <a:defRPr sz="1000">
                <a:solidFill>
                  <a:schemeClr val="dk2"/>
                </a:solidFill>
              </a:defRPr>
            </a:lvl1pPr>
            <a:lvl2pPr lvl="1">
              <a:spcBef>
                <a:spcPts val="0"/>
              </a:spcBef>
              <a:spcAft>
                <a:spcPts val="0"/>
              </a:spcAft>
              <a:buClr>
                <a:schemeClr val="dk2"/>
              </a:buClr>
              <a:buSzPts val="1000"/>
              <a:buFont typeface="Sora"/>
              <a:buNone/>
              <a:defRPr sz="1000">
                <a:solidFill>
                  <a:schemeClr val="dk2"/>
                </a:solidFill>
                <a:latin typeface="Sora"/>
                <a:ea typeface="Sora"/>
                <a:cs typeface="Sora"/>
                <a:sym typeface="Sora"/>
              </a:defRPr>
            </a:lvl2pPr>
            <a:lvl3pPr lvl="2">
              <a:spcBef>
                <a:spcPts val="0"/>
              </a:spcBef>
              <a:spcAft>
                <a:spcPts val="0"/>
              </a:spcAft>
              <a:buClr>
                <a:schemeClr val="dk2"/>
              </a:buClr>
              <a:buSzPts val="1000"/>
              <a:buFont typeface="Sora"/>
              <a:buNone/>
              <a:defRPr sz="1000">
                <a:solidFill>
                  <a:schemeClr val="dk2"/>
                </a:solidFill>
                <a:latin typeface="Sora"/>
                <a:ea typeface="Sora"/>
                <a:cs typeface="Sora"/>
                <a:sym typeface="Sora"/>
              </a:defRPr>
            </a:lvl3pPr>
            <a:lvl4pPr lvl="3">
              <a:spcBef>
                <a:spcPts val="0"/>
              </a:spcBef>
              <a:spcAft>
                <a:spcPts val="0"/>
              </a:spcAft>
              <a:buClr>
                <a:schemeClr val="dk2"/>
              </a:buClr>
              <a:buSzPts val="1000"/>
              <a:buFont typeface="Sora"/>
              <a:buNone/>
              <a:defRPr sz="1000">
                <a:solidFill>
                  <a:schemeClr val="dk2"/>
                </a:solidFill>
                <a:latin typeface="Sora"/>
                <a:ea typeface="Sora"/>
                <a:cs typeface="Sora"/>
                <a:sym typeface="Sora"/>
              </a:defRPr>
            </a:lvl4pPr>
            <a:lvl5pPr lvl="4">
              <a:spcBef>
                <a:spcPts val="0"/>
              </a:spcBef>
              <a:spcAft>
                <a:spcPts val="0"/>
              </a:spcAft>
              <a:buClr>
                <a:schemeClr val="dk2"/>
              </a:buClr>
              <a:buSzPts val="1000"/>
              <a:buFont typeface="Sora"/>
              <a:buNone/>
              <a:defRPr sz="1000">
                <a:solidFill>
                  <a:schemeClr val="dk2"/>
                </a:solidFill>
                <a:latin typeface="Sora"/>
                <a:ea typeface="Sora"/>
                <a:cs typeface="Sora"/>
                <a:sym typeface="Sora"/>
              </a:defRPr>
            </a:lvl5pPr>
            <a:lvl6pPr lvl="5">
              <a:spcBef>
                <a:spcPts val="0"/>
              </a:spcBef>
              <a:spcAft>
                <a:spcPts val="0"/>
              </a:spcAft>
              <a:buClr>
                <a:schemeClr val="dk2"/>
              </a:buClr>
              <a:buSzPts val="1000"/>
              <a:buFont typeface="Sora"/>
              <a:buNone/>
              <a:defRPr sz="1000">
                <a:solidFill>
                  <a:schemeClr val="dk2"/>
                </a:solidFill>
                <a:latin typeface="Sora"/>
                <a:ea typeface="Sora"/>
                <a:cs typeface="Sora"/>
                <a:sym typeface="Sora"/>
              </a:defRPr>
            </a:lvl6pPr>
            <a:lvl7pPr lvl="6">
              <a:spcBef>
                <a:spcPts val="0"/>
              </a:spcBef>
              <a:spcAft>
                <a:spcPts val="0"/>
              </a:spcAft>
              <a:buClr>
                <a:schemeClr val="dk2"/>
              </a:buClr>
              <a:buSzPts val="1000"/>
              <a:buFont typeface="Sora"/>
              <a:buNone/>
              <a:defRPr sz="1000">
                <a:solidFill>
                  <a:schemeClr val="dk2"/>
                </a:solidFill>
                <a:latin typeface="Sora"/>
                <a:ea typeface="Sora"/>
                <a:cs typeface="Sora"/>
                <a:sym typeface="Sora"/>
              </a:defRPr>
            </a:lvl7pPr>
            <a:lvl8pPr lvl="7">
              <a:spcBef>
                <a:spcPts val="0"/>
              </a:spcBef>
              <a:spcAft>
                <a:spcPts val="0"/>
              </a:spcAft>
              <a:buClr>
                <a:schemeClr val="dk2"/>
              </a:buClr>
              <a:buSzPts val="1000"/>
              <a:buFont typeface="Sora"/>
              <a:buNone/>
              <a:defRPr sz="1000">
                <a:solidFill>
                  <a:schemeClr val="dk2"/>
                </a:solidFill>
                <a:latin typeface="Sora"/>
                <a:ea typeface="Sora"/>
                <a:cs typeface="Sora"/>
                <a:sym typeface="Sora"/>
              </a:defRPr>
            </a:lvl8pPr>
            <a:lvl9pPr lvl="8">
              <a:spcBef>
                <a:spcPts val="0"/>
              </a:spcBef>
              <a:spcAft>
                <a:spcPts val="0"/>
              </a:spcAft>
              <a:buClr>
                <a:schemeClr val="dk2"/>
              </a:buClr>
              <a:buSzPts val="1000"/>
              <a:buFont typeface="Sora"/>
              <a:buNone/>
              <a:defRPr sz="1000">
                <a:solidFill>
                  <a:schemeClr val="dk2"/>
                </a:solidFill>
                <a:latin typeface="Sora"/>
                <a:ea typeface="Sora"/>
                <a:cs typeface="Sora"/>
                <a:sym typeface="Sora"/>
              </a:defRPr>
            </a:lvl9pPr>
          </a:lstStyle>
          <a:p>
            <a:endParaRPr/>
          </a:p>
        </p:txBody>
      </p:sp>
      <p:sp>
        <p:nvSpPr>
          <p:cNvPr id="177" name="Google Shape;177;p6"/>
          <p:cNvSpPr txBox="1">
            <a:spLocks noGrp="1"/>
          </p:cNvSpPr>
          <p:nvPr>
            <p:ph type="title" idx="6"/>
          </p:nvPr>
        </p:nvSpPr>
        <p:spPr>
          <a:xfrm>
            <a:off x="38100" y="93150"/>
            <a:ext cx="1583400" cy="189300"/>
          </a:xfrm>
          <a:prstGeom prst="rect">
            <a:avLst/>
          </a:prstGeom>
        </p:spPr>
        <p:txBody>
          <a:bodyPr spcFirstLastPara="1" wrap="square" lIns="182875" tIns="91425" rIns="91425" bIns="91425" anchor="t" anchorCtr="0">
            <a:noAutofit/>
          </a:bodyPr>
          <a:lstStyle>
            <a:lvl1pPr lvl="0">
              <a:spcBef>
                <a:spcPts val="0"/>
              </a:spcBef>
              <a:spcAft>
                <a:spcPts val="0"/>
              </a:spcAft>
              <a:buNone/>
              <a:defRPr sz="900">
                <a:solidFill>
                  <a:schemeClr val="dk2"/>
                </a:solidFill>
                <a:latin typeface="Sora"/>
                <a:ea typeface="Sora"/>
                <a:cs typeface="Sora"/>
                <a:sym typeface="Sora"/>
              </a:defRPr>
            </a:lvl1pPr>
            <a:lvl2pPr lvl="1">
              <a:spcBef>
                <a:spcPts val="0"/>
              </a:spcBef>
              <a:spcAft>
                <a:spcPts val="0"/>
              </a:spcAft>
              <a:buClr>
                <a:schemeClr val="dk2"/>
              </a:buClr>
              <a:buSzPts val="900"/>
              <a:buFont typeface="Sora"/>
              <a:buNone/>
              <a:defRPr sz="900">
                <a:solidFill>
                  <a:schemeClr val="dk2"/>
                </a:solidFill>
                <a:latin typeface="Sora"/>
                <a:ea typeface="Sora"/>
                <a:cs typeface="Sora"/>
                <a:sym typeface="Sora"/>
              </a:defRPr>
            </a:lvl2pPr>
            <a:lvl3pPr lvl="2">
              <a:spcBef>
                <a:spcPts val="0"/>
              </a:spcBef>
              <a:spcAft>
                <a:spcPts val="0"/>
              </a:spcAft>
              <a:buClr>
                <a:schemeClr val="dk2"/>
              </a:buClr>
              <a:buSzPts val="900"/>
              <a:buFont typeface="Sora"/>
              <a:buNone/>
              <a:defRPr sz="900">
                <a:solidFill>
                  <a:schemeClr val="dk2"/>
                </a:solidFill>
                <a:latin typeface="Sora"/>
                <a:ea typeface="Sora"/>
                <a:cs typeface="Sora"/>
                <a:sym typeface="Sora"/>
              </a:defRPr>
            </a:lvl3pPr>
            <a:lvl4pPr lvl="3">
              <a:spcBef>
                <a:spcPts val="0"/>
              </a:spcBef>
              <a:spcAft>
                <a:spcPts val="0"/>
              </a:spcAft>
              <a:buClr>
                <a:schemeClr val="dk2"/>
              </a:buClr>
              <a:buSzPts val="900"/>
              <a:buFont typeface="Sora"/>
              <a:buNone/>
              <a:defRPr sz="900">
                <a:solidFill>
                  <a:schemeClr val="dk2"/>
                </a:solidFill>
                <a:latin typeface="Sora"/>
                <a:ea typeface="Sora"/>
                <a:cs typeface="Sora"/>
                <a:sym typeface="Sora"/>
              </a:defRPr>
            </a:lvl4pPr>
            <a:lvl5pPr lvl="4">
              <a:spcBef>
                <a:spcPts val="0"/>
              </a:spcBef>
              <a:spcAft>
                <a:spcPts val="0"/>
              </a:spcAft>
              <a:buClr>
                <a:schemeClr val="dk2"/>
              </a:buClr>
              <a:buSzPts val="900"/>
              <a:buFont typeface="Sora"/>
              <a:buNone/>
              <a:defRPr sz="900">
                <a:solidFill>
                  <a:schemeClr val="dk2"/>
                </a:solidFill>
                <a:latin typeface="Sora"/>
                <a:ea typeface="Sora"/>
                <a:cs typeface="Sora"/>
                <a:sym typeface="Sora"/>
              </a:defRPr>
            </a:lvl5pPr>
            <a:lvl6pPr lvl="5">
              <a:spcBef>
                <a:spcPts val="0"/>
              </a:spcBef>
              <a:spcAft>
                <a:spcPts val="0"/>
              </a:spcAft>
              <a:buClr>
                <a:schemeClr val="dk2"/>
              </a:buClr>
              <a:buSzPts val="900"/>
              <a:buFont typeface="Sora"/>
              <a:buNone/>
              <a:defRPr sz="900">
                <a:solidFill>
                  <a:schemeClr val="dk2"/>
                </a:solidFill>
                <a:latin typeface="Sora"/>
                <a:ea typeface="Sora"/>
                <a:cs typeface="Sora"/>
                <a:sym typeface="Sora"/>
              </a:defRPr>
            </a:lvl6pPr>
            <a:lvl7pPr lvl="6">
              <a:spcBef>
                <a:spcPts val="0"/>
              </a:spcBef>
              <a:spcAft>
                <a:spcPts val="0"/>
              </a:spcAft>
              <a:buClr>
                <a:schemeClr val="dk2"/>
              </a:buClr>
              <a:buSzPts val="900"/>
              <a:buFont typeface="Sora"/>
              <a:buNone/>
              <a:defRPr sz="900">
                <a:solidFill>
                  <a:schemeClr val="dk2"/>
                </a:solidFill>
                <a:latin typeface="Sora"/>
                <a:ea typeface="Sora"/>
                <a:cs typeface="Sora"/>
                <a:sym typeface="Sora"/>
              </a:defRPr>
            </a:lvl7pPr>
            <a:lvl8pPr lvl="7">
              <a:spcBef>
                <a:spcPts val="0"/>
              </a:spcBef>
              <a:spcAft>
                <a:spcPts val="0"/>
              </a:spcAft>
              <a:buClr>
                <a:schemeClr val="dk2"/>
              </a:buClr>
              <a:buSzPts val="900"/>
              <a:buFont typeface="Sora"/>
              <a:buNone/>
              <a:defRPr sz="900">
                <a:solidFill>
                  <a:schemeClr val="dk2"/>
                </a:solidFill>
                <a:latin typeface="Sora"/>
                <a:ea typeface="Sora"/>
                <a:cs typeface="Sora"/>
                <a:sym typeface="Sora"/>
              </a:defRPr>
            </a:lvl8pPr>
            <a:lvl9pPr lvl="8">
              <a:spcBef>
                <a:spcPts val="0"/>
              </a:spcBef>
              <a:spcAft>
                <a:spcPts val="0"/>
              </a:spcAft>
              <a:buClr>
                <a:schemeClr val="dk2"/>
              </a:buClr>
              <a:buSzPts val="900"/>
              <a:buFont typeface="Sora"/>
              <a:buNone/>
              <a:defRPr sz="900">
                <a:solidFill>
                  <a:schemeClr val="dk2"/>
                </a:solidFill>
                <a:latin typeface="Sora"/>
                <a:ea typeface="Sora"/>
                <a:cs typeface="Sora"/>
                <a:sym typeface="Sora"/>
              </a:defRPr>
            </a:lvl9pPr>
          </a:lstStyle>
          <a:p>
            <a:endParaRPr/>
          </a:p>
        </p:txBody>
      </p:sp>
      <p:sp>
        <p:nvSpPr>
          <p:cNvPr id="178" name="Google Shape;178;p6"/>
          <p:cNvSpPr txBox="1">
            <a:spLocks noGrp="1"/>
          </p:cNvSpPr>
          <p:nvPr>
            <p:ph type="title" idx="7"/>
          </p:nvPr>
        </p:nvSpPr>
        <p:spPr>
          <a:xfrm>
            <a:off x="7420225" y="4723025"/>
            <a:ext cx="1583400" cy="189300"/>
          </a:xfrm>
          <a:prstGeom prst="rect">
            <a:avLst/>
          </a:prstGeom>
        </p:spPr>
        <p:txBody>
          <a:bodyPr spcFirstLastPara="1" wrap="square" lIns="182875" tIns="91425" rIns="91425" bIns="0" anchor="b" anchorCtr="0">
            <a:noAutofit/>
          </a:bodyPr>
          <a:lstStyle>
            <a:lvl1pPr lvl="0" algn="r">
              <a:spcBef>
                <a:spcPts val="0"/>
              </a:spcBef>
              <a:spcAft>
                <a:spcPts val="0"/>
              </a:spcAft>
              <a:buNone/>
              <a:defRPr sz="900">
                <a:solidFill>
                  <a:schemeClr val="dk2"/>
                </a:solidFill>
                <a:latin typeface="Sora"/>
                <a:ea typeface="Sora"/>
                <a:cs typeface="Sora"/>
                <a:sym typeface="Sora"/>
              </a:defRPr>
            </a:lvl1pPr>
            <a:lvl2pPr lvl="1" algn="r">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2pPr>
            <a:lvl3pPr lvl="2" algn="r">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3pPr>
            <a:lvl4pPr lvl="3" algn="r">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4pPr>
            <a:lvl5pPr lvl="4" algn="r">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5pPr>
            <a:lvl6pPr lvl="5" algn="r">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6pPr>
            <a:lvl7pPr lvl="6" algn="r">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7pPr>
            <a:lvl8pPr lvl="7" algn="r">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8pPr>
            <a:lvl9pPr lvl="8" algn="r">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9pPr>
          </a:lstStyle>
          <a:p>
            <a:endParaRPr/>
          </a:p>
        </p:txBody>
      </p:sp>
      <p:sp>
        <p:nvSpPr>
          <p:cNvPr id="179" name="Google Shape;179;p6"/>
          <p:cNvSpPr txBox="1">
            <a:spLocks noGrp="1"/>
          </p:cNvSpPr>
          <p:nvPr>
            <p:ph type="subTitle" idx="8"/>
          </p:nvPr>
        </p:nvSpPr>
        <p:spPr>
          <a:xfrm>
            <a:off x="2216381" y="3132125"/>
            <a:ext cx="1566900" cy="480900"/>
          </a:xfrm>
          <a:prstGeom prst="rect">
            <a:avLst/>
          </a:prstGeom>
        </p:spPr>
        <p:txBody>
          <a:bodyPr spcFirstLastPara="1" wrap="square" lIns="0" tIns="0" rIns="91425" bIns="91425" anchor="t" anchorCtr="0">
            <a:noAutofit/>
          </a:bodyPr>
          <a:lstStyle>
            <a:lvl1pPr lvl="0">
              <a:spcBef>
                <a:spcPts val="0"/>
              </a:spcBef>
              <a:spcAft>
                <a:spcPts val="0"/>
              </a:spcAft>
              <a:buClr>
                <a:schemeClr val="dk2"/>
              </a:buClr>
              <a:buSzPts val="1000"/>
              <a:buFont typeface="Sora"/>
              <a:buNone/>
              <a:defRPr sz="1000">
                <a:solidFill>
                  <a:schemeClr val="dk2"/>
                </a:solidFill>
              </a:defRPr>
            </a:lvl1pPr>
            <a:lvl2pPr lvl="1">
              <a:spcBef>
                <a:spcPts val="0"/>
              </a:spcBef>
              <a:spcAft>
                <a:spcPts val="0"/>
              </a:spcAft>
              <a:buClr>
                <a:schemeClr val="dk2"/>
              </a:buClr>
              <a:buSzPts val="1000"/>
              <a:buFont typeface="Sora"/>
              <a:buNone/>
              <a:defRPr sz="1000">
                <a:solidFill>
                  <a:schemeClr val="dk2"/>
                </a:solidFill>
                <a:latin typeface="Sora"/>
                <a:ea typeface="Sora"/>
                <a:cs typeface="Sora"/>
                <a:sym typeface="Sora"/>
              </a:defRPr>
            </a:lvl2pPr>
            <a:lvl3pPr lvl="2">
              <a:spcBef>
                <a:spcPts val="0"/>
              </a:spcBef>
              <a:spcAft>
                <a:spcPts val="0"/>
              </a:spcAft>
              <a:buClr>
                <a:schemeClr val="dk2"/>
              </a:buClr>
              <a:buSzPts val="1000"/>
              <a:buFont typeface="Sora"/>
              <a:buNone/>
              <a:defRPr sz="1000">
                <a:solidFill>
                  <a:schemeClr val="dk2"/>
                </a:solidFill>
                <a:latin typeface="Sora"/>
                <a:ea typeface="Sora"/>
                <a:cs typeface="Sora"/>
                <a:sym typeface="Sora"/>
              </a:defRPr>
            </a:lvl3pPr>
            <a:lvl4pPr lvl="3">
              <a:spcBef>
                <a:spcPts val="0"/>
              </a:spcBef>
              <a:spcAft>
                <a:spcPts val="0"/>
              </a:spcAft>
              <a:buClr>
                <a:schemeClr val="dk2"/>
              </a:buClr>
              <a:buSzPts val="1000"/>
              <a:buFont typeface="Sora"/>
              <a:buNone/>
              <a:defRPr sz="1000">
                <a:solidFill>
                  <a:schemeClr val="dk2"/>
                </a:solidFill>
                <a:latin typeface="Sora"/>
                <a:ea typeface="Sora"/>
                <a:cs typeface="Sora"/>
                <a:sym typeface="Sora"/>
              </a:defRPr>
            </a:lvl4pPr>
            <a:lvl5pPr lvl="4">
              <a:spcBef>
                <a:spcPts val="0"/>
              </a:spcBef>
              <a:spcAft>
                <a:spcPts val="0"/>
              </a:spcAft>
              <a:buClr>
                <a:schemeClr val="dk2"/>
              </a:buClr>
              <a:buSzPts val="1000"/>
              <a:buFont typeface="Sora"/>
              <a:buNone/>
              <a:defRPr sz="1000">
                <a:solidFill>
                  <a:schemeClr val="dk2"/>
                </a:solidFill>
                <a:latin typeface="Sora"/>
                <a:ea typeface="Sora"/>
                <a:cs typeface="Sora"/>
                <a:sym typeface="Sora"/>
              </a:defRPr>
            </a:lvl5pPr>
            <a:lvl6pPr lvl="5">
              <a:spcBef>
                <a:spcPts val="0"/>
              </a:spcBef>
              <a:spcAft>
                <a:spcPts val="0"/>
              </a:spcAft>
              <a:buClr>
                <a:schemeClr val="dk2"/>
              </a:buClr>
              <a:buSzPts val="1000"/>
              <a:buFont typeface="Sora"/>
              <a:buNone/>
              <a:defRPr sz="1000">
                <a:solidFill>
                  <a:schemeClr val="dk2"/>
                </a:solidFill>
                <a:latin typeface="Sora"/>
                <a:ea typeface="Sora"/>
                <a:cs typeface="Sora"/>
                <a:sym typeface="Sora"/>
              </a:defRPr>
            </a:lvl6pPr>
            <a:lvl7pPr lvl="6">
              <a:spcBef>
                <a:spcPts val="0"/>
              </a:spcBef>
              <a:spcAft>
                <a:spcPts val="0"/>
              </a:spcAft>
              <a:buClr>
                <a:schemeClr val="dk2"/>
              </a:buClr>
              <a:buSzPts val="1000"/>
              <a:buFont typeface="Sora"/>
              <a:buNone/>
              <a:defRPr sz="1000">
                <a:solidFill>
                  <a:schemeClr val="dk2"/>
                </a:solidFill>
                <a:latin typeface="Sora"/>
                <a:ea typeface="Sora"/>
                <a:cs typeface="Sora"/>
                <a:sym typeface="Sora"/>
              </a:defRPr>
            </a:lvl7pPr>
            <a:lvl8pPr lvl="7">
              <a:spcBef>
                <a:spcPts val="0"/>
              </a:spcBef>
              <a:spcAft>
                <a:spcPts val="0"/>
              </a:spcAft>
              <a:buClr>
                <a:schemeClr val="dk2"/>
              </a:buClr>
              <a:buSzPts val="1000"/>
              <a:buFont typeface="Sora"/>
              <a:buNone/>
              <a:defRPr sz="1000">
                <a:solidFill>
                  <a:schemeClr val="dk2"/>
                </a:solidFill>
                <a:latin typeface="Sora"/>
                <a:ea typeface="Sora"/>
                <a:cs typeface="Sora"/>
                <a:sym typeface="Sora"/>
              </a:defRPr>
            </a:lvl8pPr>
            <a:lvl9pPr lvl="8">
              <a:spcBef>
                <a:spcPts val="0"/>
              </a:spcBef>
              <a:spcAft>
                <a:spcPts val="0"/>
              </a:spcAft>
              <a:buClr>
                <a:schemeClr val="dk2"/>
              </a:buClr>
              <a:buSzPts val="1000"/>
              <a:buFont typeface="Sora"/>
              <a:buNone/>
              <a:defRPr sz="1000">
                <a:solidFill>
                  <a:schemeClr val="dk2"/>
                </a:solidFill>
                <a:latin typeface="Sora"/>
                <a:ea typeface="Sora"/>
                <a:cs typeface="Sora"/>
                <a:sym typeface="Sora"/>
              </a:defRPr>
            </a:lvl9pPr>
          </a:lstStyle>
          <a:p>
            <a:endParaRPr/>
          </a:p>
        </p:txBody>
      </p:sp>
      <p:grpSp>
        <p:nvGrpSpPr>
          <p:cNvPr id="180" name="Google Shape;180;p6"/>
          <p:cNvGrpSpPr/>
          <p:nvPr/>
        </p:nvGrpSpPr>
        <p:grpSpPr>
          <a:xfrm>
            <a:off x="4308382" y="2704009"/>
            <a:ext cx="4833127" cy="2437045"/>
            <a:chOff x="4308382" y="2704009"/>
            <a:chExt cx="4833127" cy="2437045"/>
          </a:xfrm>
        </p:grpSpPr>
        <p:sp>
          <p:nvSpPr>
            <p:cNvPr id="181" name="Google Shape;181;p6"/>
            <p:cNvSpPr/>
            <p:nvPr/>
          </p:nvSpPr>
          <p:spPr>
            <a:xfrm>
              <a:off x="4308382" y="4487840"/>
              <a:ext cx="4833127" cy="653214"/>
            </a:xfrm>
            <a:custGeom>
              <a:avLst/>
              <a:gdLst/>
              <a:ahLst/>
              <a:cxnLst/>
              <a:rect l="l" t="t" r="r" b="b"/>
              <a:pathLst>
                <a:path w="89735" h="12128" extrusionOk="0">
                  <a:moveTo>
                    <a:pt x="6834" y="1"/>
                  </a:moveTo>
                  <a:lnTo>
                    <a:pt x="6030" y="336"/>
                  </a:lnTo>
                  <a:lnTo>
                    <a:pt x="5271" y="671"/>
                  </a:lnTo>
                  <a:lnTo>
                    <a:pt x="4556" y="1006"/>
                  </a:lnTo>
                  <a:lnTo>
                    <a:pt x="3887" y="1363"/>
                  </a:lnTo>
                  <a:lnTo>
                    <a:pt x="3284" y="1720"/>
                  </a:lnTo>
                  <a:lnTo>
                    <a:pt x="2703" y="2078"/>
                  </a:lnTo>
                  <a:lnTo>
                    <a:pt x="2212" y="2457"/>
                  </a:lnTo>
                  <a:lnTo>
                    <a:pt x="1743" y="2815"/>
                  </a:lnTo>
                  <a:lnTo>
                    <a:pt x="1341" y="3194"/>
                  </a:lnTo>
                  <a:lnTo>
                    <a:pt x="983" y="3574"/>
                  </a:lnTo>
                  <a:lnTo>
                    <a:pt x="693" y="3954"/>
                  </a:lnTo>
                  <a:lnTo>
                    <a:pt x="447" y="4333"/>
                  </a:lnTo>
                  <a:lnTo>
                    <a:pt x="246" y="4713"/>
                  </a:lnTo>
                  <a:lnTo>
                    <a:pt x="112" y="5093"/>
                  </a:lnTo>
                  <a:lnTo>
                    <a:pt x="68" y="5294"/>
                  </a:lnTo>
                  <a:lnTo>
                    <a:pt x="45" y="5495"/>
                  </a:lnTo>
                  <a:lnTo>
                    <a:pt x="23" y="5673"/>
                  </a:lnTo>
                  <a:lnTo>
                    <a:pt x="1" y="5874"/>
                  </a:lnTo>
                  <a:lnTo>
                    <a:pt x="23" y="6098"/>
                  </a:lnTo>
                  <a:lnTo>
                    <a:pt x="45" y="6299"/>
                  </a:lnTo>
                  <a:lnTo>
                    <a:pt x="90" y="6500"/>
                  </a:lnTo>
                  <a:lnTo>
                    <a:pt x="135" y="6723"/>
                  </a:lnTo>
                  <a:lnTo>
                    <a:pt x="202" y="6924"/>
                  </a:lnTo>
                  <a:lnTo>
                    <a:pt x="291" y="7125"/>
                  </a:lnTo>
                  <a:lnTo>
                    <a:pt x="403" y="7326"/>
                  </a:lnTo>
                  <a:lnTo>
                    <a:pt x="514" y="7527"/>
                  </a:lnTo>
                  <a:lnTo>
                    <a:pt x="782" y="7951"/>
                  </a:lnTo>
                  <a:lnTo>
                    <a:pt x="1140" y="8353"/>
                  </a:lnTo>
                  <a:lnTo>
                    <a:pt x="1542" y="8755"/>
                  </a:lnTo>
                  <a:lnTo>
                    <a:pt x="2011" y="9157"/>
                  </a:lnTo>
                  <a:lnTo>
                    <a:pt x="2524" y="9537"/>
                  </a:lnTo>
                  <a:lnTo>
                    <a:pt x="3105" y="9939"/>
                  </a:lnTo>
                  <a:lnTo>
                    <a:pt x="3753" y="10319"/>
                  </a:lnTo>
                  <a:lnTo>
                    <a:pt x="4445" y="10698"/>
                  </a:lnTo>
                  <a:lnTo>
                    <a:pt x="5204" y="11056"/>
                  </a:lnTo>
                  <a:lnTo>
                    <a:pt x="6030" y="11435"/>
                  </a:lnTo>
                  <a:lnTo>
                    <a:pt x="6901" y="11793"/>
                  </a:lnTo>
                  <a:lnTo>
                    <a:pt x="7839" y="12128"/>
                  </a:lnTo>
                  <a:lnTo>
                    <a:pt x="84799" y="12128"/>
                  </a:lnTo>
                  <a:lnTo>
                    <a:pt x="89734" y="9783"/>
                  </a:lnTo>
                  <a:lnTo>
                    <a:pt x="89734" y="1966"/>
                  </a:lnTo>
                  <a:lnTo>
                    <a:pt x="89310" y="1698"/>
                  </a:lnTo>
                  <a:lnTo>
                    <a:pt x="88886" y="1452"/>
                  </a:lnTo>
                  <a:lnTo>
                    <a:pt x="88439" y="1207"/>
                  </a:lnTo>
                  <a:lnTo>
                    <a:pt x="87948" y="961"/>
                  </a:lnTo>
                  <a:lnTo>
                    <a:pt x="86920" y="470"/>
                  </a:lnTo>
                  <a:lnTo>
                    <a:pt x="85781" y="1"/>
                  </a:lnTo>
                  <a:lnTo>
                    <a:pt x="84977" y="314"/>
                  </a:lnTo>
                  <a:lnTo>
                    <a:pt x="84106" y="604"/>
                  </a:lnTo>
                  <a:lnTo>
                    <a:pt x="83235" y="917"/>
                  </a:lnTo>
                  <a:lnTo>
                    <a:pt x="82297" y="1185"/>
                  </a:lnTo>
                  <a:lnTo>
                    <a:pt x="81359" y="1475"/>
                  </a:lnTo>
                  <a:lnTo>
                    <a:pt x="80355" y="1743"/>
                  </a:lnTo>
                  <a:lnTo>
                    <a:pt x="79350" y="2011"/>
                  </a:lnTo>
                  <a:lnTo>
                    <a:pt x="78300" y="2256"/>
                  </a:lnTo>
                  <a:lnTo>
                    <a:pt x="77228" y="2502"/>
                  </a:lnTo>
                  <a:lnTo>
                    <a:pt x="76111" y="2725"/>
                  </a:lnTo>
                  <a:lnTo>
                    <a:pt x="74972" y="2971"/>
                  </a:lnTo>
                  <a:lnTo>
                    <a:pt x="73811" y="3172"/>
                  </a:lnTo>
                  <a:lnTo>
                    <a:pt x="72627" y="3395"/>
                  </a:lnTo>
                  <a:lnTo>
                    <a:pt x="71421" y="3574"/>
                  </a:lnTo>
                  <a:lnTo>
                    <a:pt x="68920" y="3954"/>
                  </a:lnTo>
                  <a:lnTo>
                    <a:pt x="66329" y="4266"/>
                  </a:lnTo>
                  <a:lnTo>
                    <a:pt x="63672" y="4557"/>
                  </a:lnTo>
                  <a:lnTo>
                    <a:pt x="60925" y="4802"/>
                  </a:lnTo>
                  <a:lnTo>
                    <a:pt x="58111" y="5003"/>
                  </a:lnTo>
                  <a:lnTo>
                    <a:pt x="55230" y="5160"/>
                  </a:lnTo>
                  <a:lnTo>
                    <a:pt x="52304" y="5271"/>
                  </a:lnTo>
                  <a:lnTo>
                    <a:pt x="49334" y="5361"/>
                  </a:lnTo>
                  <a:lnTo>
                    <a:pt x="46319" y="5383"/>
                  </a:lnTo>
                  <a:lnTo>
                    <a:pt x="43282" y="5361"/>
                  </a:lnTo>
                  <a:lnTo>
                    <a:pt x="40312" y="5271"/>
                  </a:lnTo>
                  <a:lnTo>
                    <a:pt x="37386" y="5160"/>
                  </a:lnTo>
                  <a:lnTo>
                    <a:pt x="34505" y="5003"/>
                  </a:lnTo>
                  <a:lnTo>
                    <a:pt x="31691" y="4802"/>
                  </a:lnTo>
                  <a:lnTo>
                    <a:pt x="28944" y="4557"/>
                  </a:lnTo>
                  <a:lnTo>
                    <a:pt x="26286" y="4266"/>
                  </a:lnTo>
                  <a:lnTo>
                    <a:pt x="23696" y="3954"/>
                  </a:lnTo>
                  <a:lnTo>
                    <a:pt x="21195" y="3574"/>
                  </a:lnTo>
                  <a:lnTo>
                    <a:pt x="19989" y="3395"/>
                  </a:lnTo>
                  <a:lnTo>
                    <a:pt x="18805" y="3172"/>
                  </a:lnTo>
                  <a:lnTo>
                    <a:pt x="17644" y="2971"/>
                  </a:lnTo>
                  <a:lnTo>
                    <a:pt x="16505" y="2725"/>
                  </a:lnTo>
                  <a:lnTo>
                    <a:pt x="15410" y="2502"/>
                  </a:lnTo>
                  <a:lnTo>
                    <a:pt x="14316" y="2256"/>
                  </a:lnTo>
                  <a:lnTo>
                    <a:pt x="13266" y="2011"/>
                  </a:lnTo>
                  <a:lnTo>
                    <a:pt x="12261" y="1743"/>
                  </a:lnTo>
                  <a:lnTo>
                    <a:pt x="11279" y="1475"/>
                  </a:lnTo>
                  <a:lnTo>
                    <a:pt x="10318" y="1185"/>
                  </a:lnTo>
                  <a:lnTo>
                    <a:pt x="9403" y="917"/>
                  </a:lnTo>
                  <a:lnTo>
                    <a:pt x="8509" y="604"/>
                  </a:lnTo>
                  <a:lnTo>
                    <a:pt x="7661" y="314"/>
                  </a:lnTo>
                  <a:lnTo>
                    <a:pt x="6834" y="1"/>
                  </a:lnTo>
                  <a:close/>
                </a:path>
              </a:pathLst>
            </a:cu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latin typeface="Sora"/>
                <a:ea typeface="Sora"/>
                <a:cs typeface="Sora"/>
                <a:sym typeface="Sora"/>
              </a:endParaRPr>
            </a:p>
          </p:txBody>
        </p:sp>
        <p:sp>
          <p:nvSpPr>
            <p:cNvPr id="182" name="Google Shape;182;p6"/>
            <p:cNvSpPr/>
            <p:nvPr/>
          </p:nvSpPr>
          <p:spPr>
            <a:xfrm>
              <a:off x="4308382" y="3740892"/>
              <a:ext cx="4833127" cy="741006"/>
            </a:xfrm>
            <a:custGeom>
              <a:avLst/>
              <a:gdLst/>
              <a:ahLst/>
              <a:cxnLst/>
              <a:rect l="l" t="t" r="r" b="b"/>
              <a:pathLst>
                <a:path w="89735" h="13758" extrusionOk="0">
                  <a:moveTo>
                    <a:pt x="13289" y="0"/>
                  </a:moveTo>
                  <a:lnTo>
                    <a:pt x="11725" y="402"/>
                  </a:lnTo>
                  <a:lnTo>
                    <a:pt x="10251" y="826"/>
                  </a:lnTo>
                  <a:lnTo>
                    <a:pt x="8889" y="1251"/>
                  </a:lnTo>
                  <a:lnTo>
                    <a:pt x="7594" y="1697"/>
                  </a:lnTo>
                  <a:lnTo>
                    <a:pt x="6410" y="2166"/>
                  </a:lnTo>
                  <a:lnTo>
                    <a:pt x="5316" y="2635"/>
                  </a:lnTo>
                  <a:lnTo>
                    <a:pt x="4333" y="3127"/>
                  </a:lnTo>
                  <a:lnTo>
                    <a:pt x="3864" y="3372"/>
                  </a:lnTo>
                  <a:lnTo>
                    <a:pt x="3440" y="3618"/>
                  </a:lnTo>
                  <a:lnTo>
                    <a:pt x="3038" y="3886"/>
                  </a:lnTo>
                  <a:lnTo>
                    <a:pt x="2636" y="4132"/>
                  </a:lnTo>
                  <a:lnTo>
                    <a:pt x="2279" y="4377"/>
                  </a:lnTo>
                  <a:lnTo>
                    <a:pt x="1944" y="4645"/>
                  </a:lnTo>
                  <a:lnTo>
                    <a:pt x="1653" y="4913"/>
                  </a:lnTo>
                  <a:lnTo>
                    <a:pt x="1363" y="5159"/>
                  </a:lnTo>
                  <a:lnTo>
                    <a:pt x="1117" y="5427"/>
                  </a:lnTo>
                  <a:lnTo>
                    <a:pt x="872" y="5695"/>
                  </a:lnTo>
                  <a:lnTo>
                    <a:pt x="671" y="5963"/>
                  </a:lnTo>
                  <a:lnTo>
                    <a:pt x="492" y="6231"/>
                  </a:lnTo>
                  <a:lnTo>
                    <a:pt x="358" y="6499"/>
                  </a:lnTo>
                  <a:lnTo>
                    <a:pt x="224" y="6789"/>
                  </a:lnTo>
                  <a:lnTo>
                    <a:pt x="135" y="7057"/>
                  </a:lnTo>
                  <a:lnTo>
                    <a:pt x="68" y="7325"/>
                  </a:lnTo>
                  <a:lnTo>
                    <a:pt x="23" y="7616"/>
                  </a:lnTo>
                  <a:lnTo>
                    <a:pt x="1" y="7884"/>
                  </a:lnTo>
                  <a:lnTo>
                    <a:pt x="23" y="8085"/>
                  </a:lnTo>
                  <a:lnTo>
                    <a:pt x="45" y="8263"/>
                  </a:lnTo>
                  <a:lnTo>
                    <a:pt x="68" y="8464"/>
                  </a:lnTo>
                  <a:lnTo>
                    <a:pt x="112" y="8665"/>
                  </a:lnTo>
                  <a:lnTo>
                    <a:pt x="246" y="9045"/>
                  </a:lnTo>
                  <a:lnTo>
                    <a:pt x="447" y="9425"/>
                  </a:lnTo>
                  <a:lnTo>
                    <a:pt x="693" y="9804"/>
                  </a:lnTo>
                  <a:lnTo>
                    <a:pt x="983" y="10184"/>
                  </a:lnTo>
                  <a:lnTo>
                    <a:pt x="1341" y="10564"/>
                  </a:lnTo>
                  <a:lnTo>
                    <a:pt x="1743" y="10943"/>
                  </a:lnTo>
                  <a:lnTo>
                    <a:pt x="2212" y="11301"/>
                  </a:lnTo>
                  <a:lnTo>
                    <a:pt x="2703" y="11680"/>
                  </a:lnTo>
                  <a:lnTo>
                    <a:pt x="3284" y="12038"/>
                  </a:lnTo>
                  <a:lnTo>
                    <a:pt x="3887" y="12395"/>
                  </a:lnTo>
                  <a:lnTo>
                    <a:pt x="4556" y="12752"/>
                  </a:lnTo>
                  <a:lnTo>
                    <a:pt x="5271" y="13087"/>
                  </a:lnTo>
                  <a:lnTo>
                    <a:pt x="6030" y="13422"/>
                  </a:lnTo>
                  <a:lnTo>
                    <a:pt x="6834" y="13757"/>
                  </a:lnTo>
                  <a:lnTo>
                    <a:pt x="7661" y="13445"/>
                  </a:lnTo>
                  <a:lnTo>
                    <a:pt x="8509" y="13154"/>
                  </a:lnTo>
                  <a:lnTo>
                    <a:pt x="9403" y="12864"/>
                  </a:lnTo>
                  <a:lnTo>
                    <a:pt x="10318" y="12574"/>
                  </a:lnTo>
                  <a:lnTo>
                    <a:pt x="11279" y="12283"/>
                  </a:lnTo>
                  <a:lnTo>
                    <a:pt x="12261" y="12015"/>
                  </a:lnTo>
                  <a:lnTo>
                    <a:pt x="13266" y="11747"/>
                  </a:lnTo>
                  <a:lnTo>
                    <a:pt x="14316" y="11502"/>
                  </a:lnTo>
                  <a:lnTo>
                    <a:pt x="15410" y="11256"/>
                  </a:lnTo>
                  <a:lnTo>
                    <a:pt x="16505" y="11033"/>
                  </a:lnTo>
                  <a:lnTo>
                    <a:pt x="17644" y="10809"/>
                  </a:lnTo>
                  <a:lnTo>
                    <a:pt x="18805" y="10586"/>
                  </a:lnTo>
                  <a:lnTo>
                    <a:pt x="19989" y="10385"/>
                  </a:lnTo>
                  <a:lnTo>
                    <a:pt x="21195" y="10184"/>
                  </a:lnTo>
                  <a:lnTo>
                    <a:pt x="23696" y="9804"/>
                  </a:lnTo>
                  <a:lnTo>
                    <a:pt x="26286" y="9492"/>
                  </a:lnTo>
                  <a:lnTo>
                    <a:pt x="28944" y="9201"/>
                  </a:lnTo>
                  <a:lnTo>
                    <a:pt x="31691" y="8956"/>
                  </a:lnTo>
                  <a:lnTo>
                    <a:pt x="34505" y="8755"/>
                  </a:lnTo>
                  <a:lnTo>
                    <a:pt x="37386" y="8598"/>
                  </a:lnTo>
                  <a:lnTo>
                    <a:pt x="40312" y="8487"/>
                  </a:lnTo>
                  <a:lnTo>
                    <a:pt x="43282" y="8420"/>
                  </a:lnTo>
                  <a:lnTo>
                    <a:pt x="46319" y="8397"/>
                  </a:lnTo>
                  <a:lnTo>
                    <a:pt x="49334" y="8420"/>
                  </a:lnTo>
                  <a:lnTo>
                    <a:pt x="52304" y="8487"/>
                  </a:lnTo>
                  <a:lnTo>
                    <a:pt x="55230" y="8598"/>
                  </a:lnTo>
                  <a:lnTo>
                    <a:pt x="58111" y="8755"/>
                  </a:lnTo>
                  <a:lnTo>
                    <a:pt x="60925" y="8956"/>
                  </a:lnTo>
                  <a:lnTo>
                    <a:pt x="63672" y="9201"/>
                  </a:lnTo>
                  <a:lnTo>
                    <a:pt x="66329" y="9492"/>
                  </a:lnTo>
                  <a:lnTo>
                    <a:pt x="68920" y="9804"/>
                  </a:lnTo>
                  <a:lnTo>
                    <a:pt x="71421" y="10184"/>
                  </a:lnTo>
                  <a:lnTo>
                    <a:pt x="72627" y="10385"/>
                  </a:lnTo>
                  <a:lnTo>
                    <a:pt x="73811" y="10586"/>
                  </a:lnTo>
                  <a:lnTo>
                    <a:pt x="74972" y="10809"/>
                  </a:lnTo>
                  <a:lnTo>
                    <a:pt x="76111" y="11033"/>
                  </a:lnTo>
                  <a:lnTo>
                    <a:pt x="77228" y="11256"/>
                  </a:lnTo>
                  <a:lnTo>
                    <a:pt x="78300" y="11502"/>
                  </a:lnTo>
                  <a:lnTo>
                    <a:pt x="79350" y="11747"/>
                  </a:lnTo>
                  <a:lnTo>
                    <a:pt x="80355" y="12015"/>
                  </a:lnTo>
                  <a:lnTo>
                    <a:pt x="81359" y="12283"/>
                  </a:lnTo>
                  <a:lnTo>
                    <a:pt x="82297" y="12574"/>
                  </a:lnTo>
                  <a:lnTo>
                    <a:pt x="83235" y="12864"/>
                  </a:lnTo>
                  <a:lnTo>
                    <a:pt x="84106" y="13154"/>
                  </a:lnTo>
                  <a:lnTo>
                    <a:pt x="84977" y="13445"/>
                  </a:lnTo>
                  <a:lnTo>
                    <a:pt x="85781" y="13757"/>
                  </a:lnTo>
                  <a:lnTo>
                    <a:pt x="86920" y="13288"/>
                  </a:lnTo>
                  <a:lnTo>
                    <a:pt x="87948" y="12797"/>
                  </a:lnTo>
                  <a:lnTo>
                    <a:pt x="88439" y="12551"/>
                  </a:lnTo>
                  <a:lnTo>
                    <a:pt x="88886" y="12306"/>
                  </a:lnTo>
                  <a:lnTo>
                    <a:pt x="89310" y="12060"/>
                  </a:lnTo>
                  <a:lnTo>
                    <a:pt x="89734" y="11792"/>
                  </a:lnTo>
                  <a:lnTo>
                    <a:pt x="89734" y="3975"/>
                  </a:lnTo>
                  <a:lnTo>
                    <a:pt x="89288" y="3685"/>
                  </a:lnTo>
                  <a:lnTo>
                    <a:pt x="88819" y="3417"/>
                  </a:lnTo>
                  <a:lnTo>
                    <a:pt x="88305" y="3149"/>
                  </a:lnTo>
                  <a:lnTo>
                    <a:pt x="87791" y="2881"/>
                  </a:lnTo>
                  <a:lnTo>
                    <a:pt x="87233" y="2613"/>
                  </a:lnTo>
                  <a:lnTo>
                    <a:pt x="86652" y="2367"/>
                  </a:lnTo>
                  <a:lnTo>
                    <a:pt x="86049" y="2099"/>
                  </a:lnTo>
                  <a:lnTo>
                    <a:pt x="85402" y="1854"/>
                  </a:lnTo>
                  <a:lnTo>
                    <a:pt x="84039" y="1362"/>
                  </a:lnTo>
                  <a:lnTo>
                    <a:pt x="82588" y="893"/>
                  </a:lnTo>
                  <a:lnTo>
                    <a:pt x="81002" y="424"/>
                  </a:lnTo>
                  <a:lnTo>
                    <a:pt x="79327" y="0"/>
                  </a:lnTo>
                  <a:lnTo>
                    <a:pt x="77652" y="380"/>
                  </a:lnTo>
                  <a:lnTo>
                    <a:pt x="75910" y="759"/>
                  </a:lnTo>
                  <a:lnTo>
                    <a:pt x="74101" y="1117"/>
                  </a:lnTo>
                  <a:lnTo>
                    <a:pt x="72225" y="1429"/>
                  </a:lnTo>
                  <a:lnTo>
                    <a:pt x="70305" y="1742"/>
                  </a:lnTo>
                  <a:lnTo>
                    <a:pt x="68317" y="2010"/>
                  </a:lnTo>
                  <a:lnTo>
                    <a:pt x="66307" y="2278"/>
                  </a:lnTo>
                  <a:lnTo>
                    <a:pt x="64230" y="2501"/>
                  </a:lnTo>
                  <a:lnTo>
                    <a:pt x="62108" y="2702"/>
                  </a:lnTo>
                  <a:lnTo>
                    <a:pt x="59942" y="2881"/>
                  </a:lnTo>
                  <a:lnTo>
                    <a:pt x="57754" y="3015"/>
                  </a:lnTo>
                  <a:lnTo>
                    <a:pt x="55520" y="3149"/>
                  </a:lnTo>
                  <a:lnTo>
                    <a:pt x="53242" y="3238"/>
                  </a:lnTo>
                  <a:lnTo>
                    <a:pt x="50964" y="3305"/>
                  </a:lnTo>
                  <a:lnTo>
                    <a:pt x="48642" y="3350"/>
                  </a:lnTo>
                  <a:lnTo>
                    <a:pt x="46319" y="3372"/>
                  </a:lnTo>
                  <a:lnTo>
                    <a:pt x="43974" y="3350"/>
                  </a:lnTo>
                  <a:lnTo>
                    <a:pt x="41652" y="3305"/>
                  </a:lnTo>
                  <a:lnTo>
                    <a:pt x="39374" y="3238"/>
                  </a:lnTo>
                  <a:lnTo>
                    <a:pt x="37096" y="3149"/>
                  </a:lnTo>
                  <a:lnTo>
                    <a:pt x="34885" y="3015"/>
                  </a:lnTo>
                  <a:lnTo>
                    <a:pt x="32674" y="2881"/>
                  </a:lnTo>
                  <a:lnTo>
                    <a:pt x="30507" y="2702"/>
                  </a:lnTo>
                  <a:lnTo>
                    <a:pt x="28408" y="2501"/>
                  </a:lnTo>
                  <a:lnTo>
                    <a:pt x="26331" y="2278"/>
                  </a:lnTo>
                  <a:lnTo>
                    <a:pt x="24299" y="2010"/>
                  </a:lnTo>
                  <a:lnTo>
                    <a:pt x="22311" y="1742"/>
                  </a:lnTo>
                  <a:lnTo>
                    <a:pt x="20391" y="1429"/>
                  </a:lnTo>
                  <a:lnTo>
                    <a:pt x="18515" y="1117"/>
                  </a:lnTo>
                  <a:lnTo>
                    <a:pt x="16706" y="759"/>
                  </a:lnTo>
                  <a:lnTo>
                    <a:pt x="14964" y="380"/>
                  </a:lnTo>
                  <a:lnTo>
                    <a:pt x="13289" y="0"/>
                  </a:lnTo>
                  <a:close/>
                </a:path>
              </a:pathLst>
            </a:cu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latin typeface="Sora"/>
                <a:ea typeface="Sora"/>
                <a:cs typeface="Sora"/>
                <a:sym typeface="Sora"/>
              </a:endParaRPr>
            </a:p>
          </p:txBody>
        </p:sp>
        <p:sp>
          <p:nvSpPr>
            <p:cNvPr id="183" name="Google Shape;183;p6"/>
            <p:cNvSpPr/>
            <p:nvPr/>
          </p:nvSpPr>
          <p:spPr>
            <a:xfrm>
              <a:off x="4308382" y="2704009"/>
              <a:ext cx="4833127" cy="1032065"/>
            </a:xfrm>
            <a:custGeom>
              <a:avLst/>
              <a:gdLst/>
              <a:ahLst/>
              <a:cxnLst/>
              <a:rect l="l" t="t" r="r" b="b"/>
              <a:pathLst>
                <a:path w="89735" h="19162" extrusionOk="0">
                  <a:moveTo>
                    <a:pt x="43929" y="0"/>
                  </a:moveTo>
                  <a:lnTo>
                    <a:pt x="41585" y="45"/>
                  </a:lnTo>
                  <a:lnTo>
                    <a:pt x="39262" y="134"/>
                  </a:lnTo>
                  <a:lnTo>
                    <a:pt x="36984" y="224"/>
                  </a:lnTo>
                  <a:lnTo>
                    <a:pt x="34751" y="358"/>
                  </a:lnTo>
                  <a:lnTo>
                    <a:pt x="32562" y="492"/>
                  </a:lnTo>
                  <a:lnTo>
                    <a:pt x="30396" y="670"/>
                  </a:lnTo>
                  <a:lnTo>
                    <a:pt x="28296" y="871"/>
                  </a:lnTo>
                  <a:lnTo>
                    <a:pt x="26264" y="1117"/>
                  </a:lnTo>
                  <a:lnTo>
                    <a:pt x="24254" y="1363"/>
                  </a:lnTo>
                  <a:lnTo>
                    <a:pt x="22311" y="1631"/>
                  </a:lnTo>
                  <a:lnTo>
                    <a:pt x="20435" y="1921"/>
                  </a:lnTo>
                  <a:lnTo>
                    <a:pt x="18626" y="2233"/>
                  </a:lnTo>
                  <a:lnTo>
                    <a:pt x="16884" y="2568"/>
                  </a:lnTo>
                  <a:lnTo>
                    <a:pt x="15187" y="2926"/>
                  </a:lnTo>
                  <a:lnTo>
                    <a:pt x="13579" y="3305"/>
                  </a:lnTo>
                  <a:lnTo>
                    <a:pt x="12060" y="3685"/>
                  </a:lnTo>
                  <a:lnTo>
                    <a:pt x="10586" y="4087"/>
                  </a:lnTo>
                  <a:lnTo>
                    <a:pt x="9224" y="4534"/>
                  </a:lnTo>
                  <a:lnTo>
                    <a:pt x="7929" y="4958"/>
                  </a:lnTo>
                  <a:lnTo>
                    <a:pt x="6723" y="5427"/>
                  </a:lnTo>
                  <a:lnTo>
                    <a:pt x="5606" y="5896"/>
                  </a:lnTo>
                  <a:lnTo>
                    <a:pt x="4579" y="6387"/>
                  </a:lnTo>
                  <a:lnTo>
                    <a:pt x="4110" y="6633"/>
                  </a:lnTo>
                  <a:lnTo>
                    <a:pt x="3663" y="6879"/>
                  </a:lnTo>
                  <a:lnTo>
                    <a:pt x="3217" y="7124"/>
                  </a:lnTo>
                  <a:lnTo>
                    <a:pt x="2815" y="7392"/>
                  </a:lnTo>
                  <a:lnTo>
                    <a:pt x="2435" y="7660"/>
                  </a:lnTo>
                  <a:lnTo>
                    <a:pt x="2100" y="7906"/>
                  </a:lnTo>
                  <a:lnTo>
                    <a:pt x="1765" y="8174"/>
                  </a:lnTo>
                  <a:lnTo>
                    <a:pt x="1475" y="8442"/>
                  </a:lnTo>
                  <a:lnTo>
                    <a:pt x="1207" y="8710"/>
                  </a:lnTo>
                  <a:lnTo>
                    <a:pt x="961" y="9000"/>
                  </a:lnTo>
                  <a:lnTo>
                    <a:pt x="738" y="9268"/>
                  </a:lnTo>
                  <a:lnTo>
                    <a:pt x="537" y="9559"/>
                  </a:lnTo>
                  <a:lnTo>
                    <a:pt x="380" y="9827"/>
                  </a:lnTo>
                  <a:lnTo>
                    <a:pt x="246" y="10117"/>
                  </a:lnTo>
                  <a:lnTo>
                    <a:pt x="135" y="10385"/>
                  </a:lnTo>
                  <a:lnTo>
                    <a:pt x="68" y="10675"/>
                  </a:lnTo>
                  <a:lnTo>
                    <a:pt x="23" y="10966"/>
                  </a:lnTo>
                  <a:lnTo>
                    <a:pt x="1" y="11256"/>
                  </a:lnTo>
                  <a:lnTo>
                    <a:pt x="23" y="11546"/>
                  </a:lnTo>
                  <a:lnTo>
                    <a:pt x="68" y="11814"/>
                  </a:lnTo>
                  <a:lnTo>
                    <a:pt x="135" y="12082"/>
                  </a:lnTo>
                  <a:lnTo>
                    <a:pt x="224" y="12373"/>
                  </a:lnTo>
                  <a:lnTo>
                    <a:pt x="358" y="12641"/>
                  </a:lnTo>
                  <a:lnTo>
                    <a:pt x="492" y="12909"/>
                  </a:lnTo>
                  <a:lnTo>
                    <a:pt x="671" y="13177"/>
                  </a:lnTo>
                  <a:lnTo>
                    <a:pt x="872" y="13445"/>
                  </a:lnTo>
                  <a:lnTo>
                    <a:pt x="1117" y="13713"/>
                  </a:lnTo>
                  <a:lnTo>
                    <a:pt x="1363" y="13981"/>
                  </a:lnTo>
                  <a:lnTo>
                    <a:pt x="1653" y="14249"/>
                  </a:lnTo>
                  <a:lnTo>
                    <a:pt x="1944" y="14494"/>
                  </a:lnTo>
                  <a:lnTo>
                    <a:pt x="2279" y="14762"/>
                  </a:lnTo>
                  <a:lnTo>
                    <a:pt x="2636" y="15008"/>
                  </a:lnTo>
                  <a:lnTo>
                    <a:pt x="3038" y="15276"/>
                  </a:lnTo>
                  <a:lnTo>
                    <a:pt x="3440" y="15522"/>
                  </a:lnTo>
                  <a:lnTo>
                    <a:pt x="3864" y="15767"/>
                  </a:lnTo>
                  <a:lnTo>
                    <a:pt x="4333" y="16013"/>
                  </a:lnTo>
                  <a:lnTo>
                    <a:pt x="5316" y="16504"/>
                  </a:lnTo>
                  <a:lnTo>
                    <a:pt x="6410" y="16973"/>
                  </a:lnTo>
                  <a:lnTo>
                    <a:pt x="7594" y="17442"/>
                  </a:lnTo>
                  <a:lnTo>
                    <a:pt x="8889" y="17889"/>
                  </a:lnTo>
                  <a:lnTo>
                    <a:pt x="10251" y="18335"/>
                  </a:lnTo>
                  <a:lnTo>
                    <a:pt x="11725" y="18737"/>
                  </a:lnTo>
                  <a:lnTo>
                    <a:pt x="13289" y="19162"/>
                  </a:lnTo>
                  <a:lnTo>
                    <a:pt x="14964" y="18760"/>
                  </a:lnTo>
                  <a:lnTo>
                    <a:pt x="16706" y="18380"/>
                  </a:lnTo>
                  <a:lnTo>
                    <a:pt x="18515" y="18023"/>
                  </a:lnTo>
                  <a:lnTo>
                    <a:pt x="20391" y="17710"/>
                  </a:lnTo>
                  <a:lnTo>
                    <a:pt x="22311" y="17398"/>
                  </a:lnTo>
                  <a:lnTo>
                    <a:pt x="24299" y="17130"/>
                  </a:lnTo>
                  <a:lnTo>
                    <a:pt x="26331" y="16884"/>
                  </a:lnTo>
                  <a:lnTo>
                    <a:pt x="28408" y="16638"/>
                  </a:lnTo>
                  <a:lnTo>
                    <a:pt x="30507" y="16437"/>
                  </a:lnTo>
                  <a:lnTo>
                    <a:pt x="32674" y="16281"/>
                  </a:lnTo>
                  <a:lnTo>
                    <a:pt x="34885" y="16125"/>
                  </a:lnTo>
                  <a:lnTo>
                    <a:pt x="37096" y="15991"/>
                  </a:lnTo>
                  <a:lnTo>
                    <a:pt x="39374" y="15901"/>
                  </a:lnTo>
                  <a:lnTo>
                    <a:pt x="41652" y="15834"/>
                  </a:lnTo>
                  <a:lnTo>
                    <a:pt x="43974" y="15790"/>
                  </a:lnTo>
                  <a:lnTo>
                    <a:pt x="46319" y="15767"/>
                  </a:lnTo>
                  <a:lnTo>
                    <a:pt x="48642" y="15790"/>
                  </a:lnTo>
                  <a:lnTo>
                    <a:pt x="50964" y="15834"/>
                  </a:lnTo>
                  <a:lnTo>
                    <a:pt x="53242" y="15901"/>
                  </a:lnTo>
                  <a:lnTo>
                    <a:pt x="55520" y="15991"/>
                  </a:lnTo>
                  <a:lnTo>
                    <a:pt x="57754" y="16125"/>
                  </a:lnTo>
                  <a:lnTo>
                    <a:pt x="59942" y="16281"/>
                  </a:lnTo>
                  <a:lnTo>
                    <a:pt x="62108" y="16437"/>
                  </a:lnTo>
                  <a:lnTo>
                    <a:pt x="64230" y="16638"/>
                  </a:lnTo>
                  <a:lnTo>
                    <a:pt x="66307" y="16884"/>
                  </a:lnTo>
                  <a:lnTo>
                    <a:pt x="68317" y="17130"/>
                  </a:lnTo>
                  <a:lnTo>
                    <a:pt x="70305" y="17398"/>
                  </a:lnTo>
                  <a:lnTo>
                    <a:pt x="72225" y="17710"/>
                  </a:lnTo>
                  <a:lnTo>
                    <a:pt x="74101" y="18023"/>
                  </a:lnTo>
                  <a:lnTo>
                    <a:pt x="75910" y="18380"/>
                  </a:lnTo>
                  <a:lnTo>
                    <a:pt x="77652" y="18760"/>
                  </a:lnTo>
                  <a:lnTo>
                    <a:pt x="79327" y="19162"/>
                  </a:lnTo>
                  <a:lnTo>
                    <a:pt x="81002" y="18715"/>
                  </a:lnTo>
                  <a:lnTo>
                    <a:pt x="82588" y="18269"/>
                  </a:lnTo>
                  <a:lnTo>
                    <a:pt x="84039" y="17777"/>
                  </a:lnTo>
                  <a:lnTo>
                    <a:pt x="85402" y="17286"/>
                  </a:lnTo>
                  <a:lnTo>
                    <a:pt x="86049" y="17040"/>
                  </a:lnTo>
                  <a:lnTo>
                    <a:pt x="86652" y="16795"/>
                  </a:lnTo>
                  <a:lnTo>
                    <a:pt x="87233" y="16527"/>
                  </a:lnTo>
                  <a:lnTo>
                    <a:pt x="87791" y="16259"/>
                  </a:lnTo>
                  <a:lnTo>
                    <a:pt x="88305" y="15991"/>
                  </a:lnTo>
                  <a:lnTo>
                    <a:pt x="88819" y="15723"/>
                  </a:lnTo>
                  <a:lnTo>
                    <a:pt x="89288" y="15455"/>
                  </a:lnTo>
                  <a:lnTo>
                    <a:pt x="89734" y="15187"/>
                  </a:lnTo>
                  <a:lnTo>
                    <a:pt x="89734" y="7348"/>
                  </a:lnTo>
                  <a:lnTo>
                    <a:pt x="89087" y="6946"/>
                  </a:lnTo>
                  <a:lnTo>
                    <a:pt x="88394" y="6566"/>
                  </a:lnTo>
                  <a:lnTo>
                    <a:pt x="87635" y="6186"/>
                  </a:lnTo>
                  <a:lnTo>
                    <a:pt x="86809" y="5807"/>
                  </a:lnTo>
                  <a:lnTo>
                    <a:pt x="85960" y="5449"/>
                  </a:lnTo>
                  <a:lnTo>
                    <a:pt x="85022" y="5092"/>
                  </a:lnTo>
                  <a:lnTo>
                    <a:pt x="84062" y="4735"/>
                  </a:lnTo>
                  <a:lnTo>
                    <a:pt x="83034" y="4400"/>
                  </a:lnTo>
                  <a:lnTo>
                    <a:pt x="81962" y="4065"/>
                  </a:lnTo>
                  <a:lnTo>
                    <a:pt x="80824" y="3752"/>
                  </a:lnTo>
                  <a:lnTo>
                    <a:pt x="79640" y="3439"/>
                  </a:lnTo>
                  <a:lnTo>
                    <a:pt x="78412" y="3149"/>
                  </a:lnTo>
                  <a:lnTo>
                    <a:pt x="77139" y="2859"/>
                  </a:lnTo>
                  <a:lnTo>
                    <a:pt x="75821" y="2591"/>
                  </a:lnTo>
                  <a:lnTo>
                    <a:pt x="74459" y="2323"/>
                  </a:lnTo>
                  <a:lnTo>
                    <a:pt x="73052" y="2055"/>
                  </a:lnTo>
                  <a:lnTo>
                    <a:pt x="71555" y="1809"/>
                  </a:lnTo>
                  <a:lnTo>
                    <a:pt x="70037" y="1586"/>
                  </a:lnTo>
                  <a:lnTo>
                    <a:pt x="68496" y="1363"/>
                  </a:lnTo>
                  <a:lnTo>
                    <a:pt x="66910" y="1162"/>
                  </a:lnTo>
                  <a:lnTo>
                    <a:pt x="65302" y="983"/>
                  </a:lnTo>
                  <a:lnTo>
                    <a:pt x="63672" y="804"/>
                  </a:lnTo>
                  <a:lnTo>
                    <a:pt x="62019" y="670"/>
                  </a:lnTo>
                  <a:lnTo>
                    <a:pt x="60344" y="514"/>
                  </a:lnTo>
                  <a:lnTo>
                    <a:pt x="58647" y="402"/>
                  </a:lnTo>
                  <a:lnTo>
                    <a:pt x="56950" y="291"/>
                  </a:lnTo>
                  <a:lnTo>
                    <a:pt x="55208" y="201"/>
                  </a:lnTo>
                  <a:lnTo>
                    <a:pt x="53443" y="134"/>
                  </a:lnTo>
                  <a:lnTo>
                    <a:pt x="51679" y="67"/>
                  </a:lnTo>
                  <a:lnTo>
                    <a:pt x="49915" y="23"/>
                  </a:lnTo>
                  <a:lnTo>
                    <a:pt x="48106" y="0"/>
                  </a:lnTo>
                  <a:close/>
                </a:path>
              </a:pathLst>
            </a:cu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latin typeface="Sora"/>
                <a:ea typeface="Sora"/>
                <a:cs typeface="Sora"/>
                <a:sym typeface="Sora"/>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Alt 1">
  <p:cSld name="BLANK_1_1_1_1_1_1_1">
    <p:spTree>
      <p:nvGrpSpPr>
        <p:cNvPr id="1" name="Shape 184"/>
        <p:cNvGrpSpPr/>
        <p:nvPr/>
      </p:nvGrpSpPr>
      <p:grpSpPr>
        <a:xfrm>
          <a:off x="0" y="0"/>
          <a:ext cx="0" cy="0"/>
          <a:chOff x="0" y="0"/>
          <a:chExt cx="0" cy="0"/>
        </a:xfrm>
      </p:grpSpPr>
      <p:sp>
        <p:nvSpPr>
          <p:cNvPr id="185" name="Google Shape;185;p7"/>
          <p:cNvSpPr/>
          <p:nvPr/>
        </p:nvSpPr>
        <p:spPr>
          <a:xfrm>
            <a:off x="6519500" y="2216800"/>
            <a:ext cx="4728600" cy="1604700"/>
          </a:xfrm>
          <a:prstGeom prst="chord">
            <a:avLst>
              <a:gd name="adj1" fmla="val 4346562"/>
              <a:gd name="adj2" fmla="val 17254322"/>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186" name="Google Shape;186;p7"/>
          <p:cNvSpPr/>
          <p:nvPr/>
        </p:nvSpPr>
        <p:spPr>
          <a:xfrm rot="1800032">
            <a:off x="6670150" y="2309109"/>
            <a:ext cx="4728524" cy="1869582"/>
          </a:xfrm>
          <a:prstGeom prst="chord">
            <a:avLst>
              <a:gd name="adj1" fmla="val 3282930"/>
              <a:gd name="adj2" fmla="val 14744228"/>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187" name="Google Shape;187;p7"/>
          <p:cNvSpPr/>
          <p:nvPr/>
        </p:nvSpPr>
        <p:spPr>
          <a:xfrm>
            <a:off x="6008850" y="3120100"/>
            <a:ext cx="3135148" cy="2023395"/>
          </a:xfrm>
          <a:custGeom>
            <a:avLst/>
            <a:gdLst/>
            <a:ahLst/>
            <a:cxnLst/>
            <a:rect l="l" t="t" r="r" b="b"/>
            <a:pathLst>
              <a:path w="61561" h="29205" extrusionOk="0">
                <a:moveTo>
                  <a:pt x="61560" y="1"/>
                </a:moveTo>
                <a:lnTo>
                  <a:pt x="60172" y="120"/>
                </a:lnTo>
                <a:lnTo>
                  <a:pt x="58745" y="258"/>
                </a:lnTo>
                <a:lnTo>
                  <a:pt x="57318" y="417"/>
                </a:lnTo>
                <a:lnTo>
                  <a:pt x="55870" y="595"/>
                </a:lnTo>
                <a:lnTo>
                  <a:pt x="54403" y="814"/>
                </a:lnTo>
                <a:lnTo>
                  <a:pt x="52936" y="1051"/>
                </a:lnTo>
                <a:lnTo>
                  <a:pt x="51429" y="1309"/>
                </a:lnTo>
                <a:lnTo>
                  <a:pt x="49942" y="1587"/>
                </a:lnTo>
                <a:lnTo>
                  <a:pt x="48436" y="1884"/>
                </a:lnTo>
                <a:lnTo>
                  <a:pt x="46909" y="2221"/>
                </a:lnTo>
                <a:lnTo>
                  <a:pt x="45382" y="2578"/>
                </a:lnTo>
                <a:lnTo>
                  <a:pt x="43836" y="2955"/>
                </a:lnTo>
                <a:lnTo>
                  <a:pt x="42309" y="3351"/>
                </a:lnTo>
                <a:lnTo>
                  <a:pt x="40763" y="3787"/>
                </a:lnTo>
                <a:lnTo>
                  <a:pt x="39217" y="4224"/>
                </a:lnTo>
                <a:lnTo>
                  <a:pt x="37670" y="4699"/>
                </a:lnTo>
                <a:lnTo>
                  <a:pt x="35866" y="5274"/>
                </a:lnTo>
                <a:lnTo>
                  <a:pt x="34082" y="5869"/>
                </a:lnTo>
                <a:lnTo>
                  <a:pt x="32337" y="6484"/>
                </a:lnTo>
                <a:lnTo>
                  <a:pt x="30592" y="7118"/>
                </a:lnTo>
                <a:lnTo>
                  <a:pt x="28887" y="7792"/>
                </a:lnTo>
                <a:lnTo>
                  <a:pt x="27222" y="8466"/>
                </a:lnTo>
                <a:lnTo>
                  <a:pt x="25557" y="9160"/>
                </a:lnTo>
                <a:lnTo>
                  <a:pt x="23951" y="9894"/>
                </a:lnTo>
                <a:lnTo>
                  <a:pt x="22365" y="10627"/>
                </a:lnTo>
                <a:lnTo>
                  <a:pt x="20818" y="11381"/>
                </a:lnTo>
                <a:lnTo>
                  <a:pt x="19292" y="12154"/>
                </a:lnTo>
                <a:lnTo>
                  <a:pt x="17824" y="12927"/>
                </a:lnTo>
                <a:lnTo>
                  <a:pt x="16377" y="13740"/>
                </a:lnTo>
                <a:lnTo>
                  <a:pt x="14989" y="14553"/>
                </a:lnTo>
                <a:lnTo>
                  <a:pt x="13621" y="15386"/>
                </a:lnTo>
                <a:lnTo>
                  <a:pt x="12313" y="16218"/>
                </a:lnTo>
                <a:lnTo>
                  <a:pt x="11084" y="17051"/>
                </a:lnTo>
                <a:lnTo>
                  <a:pt x="9914" y="17884"/>
                </a:lnTo>
                <a:lnTo>
                  <a:pt x="8804" y="18716"/>
                </a:lnTo>
                <a:lnTo>
                  <a:pt x="7753" y="19549"/>
                </a:lnTo>
                <a:lnTo>
                  <a:pt x="6762" y="20382"/>
                </a:lnTo>
                <a:lnTo>
                  <a:pt x="5810" y="21214"/>
                </a:lnTo>
                <a:lnTo>
                  <a:pt x="4938" y="22027"/>
                </a:lnTo>
                <a:lnTo>
                  <a:pt x="4125" y="22860"/>
                </a:lnTo>
                <a:lnTo>
                  <a:pt x="3371" y="23693"/>
                </a:lnTo>
                <a:lnTo>
                  <a:pt x="2697" y="24505"/>
                </a:lnTo>
                <a:lnTo>
                  <a:pt x="2380" y="24902"/>
                </a:lnTo>
                <a:lnTo>
                  <a:pt x="2063" y="25298"/>
                </a:lnTo>
                <a:lnTo>
                  <a:pt x="1785" y="25715"/>
                </a:lnTo>
                <a:lnTo>
                  <a:pt x="1528" y="26111"/>
                </a:lnTo>
                <a:lnTo>
                  <a:pt x="1270" y="26508"/>
                </a:lnTo>
                <a:lnTo>
                  <a:pt x="1032" y="26904"/>
                </a:lnTo>
                <a:lnTo>
                  <a:pt x="814" y="27281"/>
                </a:lnTo>
                <a:lnTo>
                  <a:pt x="616" y="27678"/>
                </a:lnTo>
                <a:lnTo>
                  <a:pt x="437" y="28054"/>
                </a:lnTo>
                <a:lnTo>
                  <a:pt x="279" y="28451"/>
                </a:lnTo>
                <a:lnTo>
                  <a:pt x="120" y="28827"/>
                </a:lnTo>
                <a:lnTo>
                  <a:pt x="1" y="29204"/>
                </a:lnTo>
                <a:lnTo>
                  <a:pt x="61560" y="29204"/>
                </a:lnTo>
                <a:lnTo>
                  <a:pt x="61560" y="1"/>
                </a:lnTo>
                <a:close/>
              </a:path>
            </a:pathLst>
          </a:custGeom>
          <a:gradFill>
            <a:gsLst>
              <a:gs pos="0">
                <a:schemeClr val="accent2"/>
              </a:gs>
              <a:gs pos="37000">
                <a:schemeClr val="lt2"/>
              </a:gs>
              <a:gs pos="92000">
                <a:schemeClr val="accent1"/>
              </a:gs>
              <a:gs pos="100000">
                <a:schemeClr val="accen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latin typeface="Sora"/>
              <a:ea typeface="Sora"/>
              <a:cs typeface="Sora"/>
              <a:sym typeface="Sora"/>
            </a:endParaRPr>
          </a:p>
        </p:txBody>
      </p:sp>
      <p:sp>
        <p:nvSpPr>
          <p:cNvPr id="188" name="Google Shape;188;p7"/>
          <p:cNvSpPr txBox="1">
            <a:spLocks noGrp="1"/>
          </p:cNvSpPr>
          <p:nvPr>
            <p:ph type="title"/>
          </p:nvPr>
        </p:nvSpPr>
        <p:spPr>
          <a:xfrm>
            <a:off x="38100" y="93150"/>
            <a:ext cx="1583400" cy="189300"/>
          </a:xfrm>
          <a:prstGeom prst="rect">
            <a:avLst/>
          </a:prstGeom>
        </p:spPr>
        <p:txBody>
          <a:bodyPr spcFirstLastPara="1" wrap="square" lIns="182875" tIns="91425" rIns="91425" bIns="91425" anchor="t" anchorCtr="0">
            <a:noAutofit/>
          </a:bodyPr>
          <a:lstStyle>
            <a:lvl1pPr lvl="0">
              <a:spcBef>
                <a:spcPts val="0"/>
              </a:spcBef>
              <a:spcAft>
                <a:spcPts val="0"/>
              </a:spcAft>
              <a:buNone/>
              <a:defRPr sz="900">
                <a:solidFill>
                  <a:schemeClr val="accent5"/>
                </a:solidFill>
                <a:latin typeface="Sora"/>
                <a:ea typeface="Sora"/>
                <a:cs typeface="Sora"/>
                <a:sym typeface="Sora"/>
              </a:defRPr>
            </a:lvl1pPr>
            <a:lvl2pPr lvl="1">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2pPr>
            <a:lvl3pPr lvl="2">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3pPr>
            <a:lvl4pPr lvl="3">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4pPr>
            <a:lvl5pPr lvl="4">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5pPr>
            <a:lvl6pPr lvl="5">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6pPr>
            <a:lvl7pPr lvl="6">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7pPr>
            <a:lvl8pPr lvl="7">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8pPr>
            <a:lvl9pPr lvl="8">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9pPr>
          </a:lstStyle>
          <a:p>
            <a:endParaRPr/>
          </a:p>
        </p:txBody>
      </p:sp>
      <p:sp>
        <p:nvSpPr>
          <p:cNvPr id="189" name="Google Shape;189;p7"/>
          <p:cNvSpPr txBox="1">
            <a:spLocks noGrp="1"/>
          </p:cNvSpPr>
          <p:nvPr>
            <p:ph type="title" idx="2"/>
          </p:nvPr>
        </p:nvSpPr>
        <p:spPr>
          <a:xfrm>
            <a:off x="115025" y="406250"/>
            <a:ext cx="6507000" cy="2656800"/>
          </a:xfrm>
          <a:prstGeom prst="rect">
            <a:avLst/>
          </a:prstGeom>
        </p:spPr>
        <p:txBody>
          <a:bodyPr spcFirstLastPara="1" wrap="square" lIns="91425" tIns="0" rIns="91425" bIns="91425" anchor="t" anchorCtr="0">
            <a:noAutofit/>
          </a:bodyPr>
          <a:lstStyle>
            <a:lvl1pPr lvl="0">
              <a:lnSpc>
                <a:spcPct val="90000"/>
              </a:lnSpc>
              <a:spcBef>
                <a:spcPts val="0"/>
              </a:spcBef>
              <a:spcAft>
                <a:spcPts val="0"/>
              </a:spcAft>
              <a:buNone/>
              <a:defRPr sz="5500"/>
            </a:lvl1pPr>
            <a:lvl2pPr lvl="1">
              <a:lnSpc>
                <a:spcPct val="90000"/>
              </a:lnSpc>
              <a:spcBef>
                <a:spcPts val="0"/>
              </a:spcBef>
              <a:spcAft>
                <a:spcPts val="0"/>
              </a:spcAft>
              <a:buNone/>
              <a:defRPr sz="5500"/>
            </a:lvl2pPr>
            <a:lvl3pPr lvl="2">
              <a:lnSpc>
                <a:spcPct val="90000"/>
              </a:lnSpc>
              <a:spcBef>
                <a:spcPts val="0"/>
              </a:spcBef>
              <a:spcAft>
                <a:spcPts val="0"/>
              </a:spcAft>
              <a:buNone/>
              <a:defRPr sz="5500"/>
            </a:lvl3pPr>
            <a:lvl4pPr lvl="3">
              <a:lnSpc>
                <a:spcPct val="90000"/>
              </a:lnSpc>
              <a:spcBef>
                <a:spcPts val="0"/>
              </a:spcBef>
              <a:spcAft>
                <a:spcPts val="0"/>
              </a:spcAft>
              <a:buNone/>
              <a:defRPr sz="5500"/>
            </a:lvl4pPr>
            <a:lvl5pPr lvl="4">
              <a:lnSpc>
                <a:spcPct val="90000"/>
              </a:lnSpc>
              <a:spcBef>
                <a:spcPts val="0"/>
              </a:spcBef>
              <a:spcAft>
                <a:spcPts val="0"/>
              </a:spcAft>
              <a:buNone/>
              <a:defRPr sz="5500"/>
            </a:lvl5pPr>
            <a:lvl6pPr lvl="5">
              <a:lnSpc>
                <a:spcPct val="90000"/>
              </a:lnSpc>
              <a:spcBef>
                <a:spcPts val="0"/>
              </a:spcBef>
              <a:spcAft>
                <a:spcPts val="0"/>
              </a:spcAft>
              <a:buNone/>
              <a:defRPr sz="5500"/>
            </a:lvl6pPr>
            <a:lvl7pPr lvl="6">
              <a:lnSpc>
                <a:spcPct val="90000"/>
              </a:lnSpc>
              <a:spcBef>
                <a:spcPts val="0"/>
              </a:spcBef>
              <a:spcAft>
                <a:spcPts val="0"/>
              </a:spcAft>
              <a:buNone/>
              <a:defRPr sz="5500"/>
            </a:lvl7pPr>
            <a:lvl8pPr lvl="7">
              <a:lnSpc>
                <a:spcPct val="90000"/>
              </a:lnSpc>
              <a:spcBef>
                <a:spcPts val="0"/>
              </a:spcBef>
              <a:spcAft>
                <a:spcPts val="0"/>
              </a:spcAft>
              <a:buNone/>
              <a:defRPr sz="5500"/>
            </a:lvl8pPr>
            <a:lvl9pPr lvl="8">
              <a:lnSpc>
                <a:spcPct val="90000"/>
              </a:lnSpc>
              <a:spcBef>
                <a:spcPts val="0"/>
              </a:spcBef>
              <a:spcAft>
                <a:spcPts val="0"/>
              </a:spcAft>
              <a:buNone/>
              <a:defRPr sz="5500"/>
            </a:lvl9pPr>
          </a:lstStyle>
          <a:p>
            <a:endParaRPr/>
          </a:p>
        </p:txBody>
      </p:sp>
      <p:sp>
        <p:nvSpPr>
          <p:cNvPr id="190" name="Google Shape;190;p7"/>
          <p:cNvSpPr txBox="1">
            <a:spLocks noGrp="1"/>
          </p:cNvSpPr>
          <p:nvPr>
            <p:ph type="subTitle" idx="1"/>
          </p:nvPr>
        </p:nvSpPr>
        <p:spPr>
          <a:xfrm>
            <a:off x="115025" y="3062925"/>
            <a:ext cx="3759600" cy="1659900"/>
          </a:xfrm>
          <a:prstGeom prst="rect">
            <a:avLst/>
          </a:prstGeom>
        </p:spPr>
        <p:txBody>
          <a:bodyPr spcFirstLastPara="1" wrap="square" lIns="91425" tIns="91425" rIns="91425" bIns="91425" anchor="b" anchorCtr="0">
            <a:noAutofit/>
          </a:bodyPr>
          <a:lstStyle>
            <a:lvl1pPr lvl="0">
              <a:lnSpc>
                <a:spcPct val="115000"/>
              </a:lnSpc>
              <a:spcBef>
                <a:spcPts val="0"/>
              </a:spcBef>
              <a:spcAft>
                <a:spcPts val="0"/>
              </a:spcAft>
              <a:buClr>
                <a:schemeClr val="lt1"/>
              </a:buClr>
              <a:buSzPts val="1000"/>
              <a:buFont typeface="Sora"/>
              <a:buNone/>
              <a:defRPr sz="1000"/>
            </a:lvl1pPr>
            <a:lvl2pPr lvl="1">
              <a:lnSpc>
                <a:spcPct val="115000"/>
              </a:lnSpc>
              <a:spcBef>
                <a:spcPts val="1000"/>
              </a:spcBef>
              <a:spcAft>
                <a:spcPts val="0"/>
              </a:spcAft>
              <a:buClr>
                <a:schemeClr val="lt1"/>
              </a:buClr>
              <a:buSzPts val="1000"/>
              <a:buFont typeface="Sora"/>
              <a:buNone/>
              <a:defRPr sz="1000">
                <a:solidFill>
                  <a:schemeClr val="lt1"/>
                </a:solidFill>
                <a:latin typeface="Sora"/>
                <a:ea typeface="Sora"/>
                <a:cs typeface="Sora"/>
                <a:sym typeface="Sora"/>
              </a:defRPr>
            </a:lvl2pPr>
            <a:lvl3pPr lvl="2">
              <a:lnSpc>
                <a:spcPct val="115000"/>
              </a:lnSpc>
              <a:spcBef>
                <a:spcPts val="1000"/>
              </a:spcBef>
              <a:spcAft>
                <a:spcPts val="0"/>
              </a:spcAft>
              <a:buClr>
                <a:schemeClr val="lt1"/>
              </a:buClr>
              <a:buSzPts val="1000"/>
              <a:buFont typeface="Sora"/>
              <a:buNone/>
              <a:defRPr sz="1000">
                <a:solidFill>
                  <a:schemeClr val="lt1"/>
                </a:solidFill>
                <a:latin typeface="Sora"/>
                <a:ea typeface="Sora"/>
                <a:cs typeface="Sora"/>
                <a:sym typeface="Sora"/>
              </a:defRPr>
            </a:lvl3pPr>
            <a:lvl4pPr lvl="3">
              <a:lnSpc>
                <a:spcPct val="115000"/>
              </a:lnSpc>
              <a:spcBef>
                <a:spcPts val="1000"/>
              </a:spcBef>
              <a:spcAft>
                <a:spcPts val="0"/>
              </a:spcAft>
              <a:buClr>
                <a:schemeClr val="lt1"/>
              </a:buClr>
              <a:buSzPts val="1000"/>
              <a:buFont typeface="Sora"/>
              <a:buNone/>
              <a:defRPr sz="1000">
                <a:solidFill>
                  <a:schemeClr val="lt1"/>
                </a:solidFill>
                <a:latin typeface="Sora"/>
                <a:ea typeface="Sora"/>
                <a:cs typeface="Sora"/>
                <a:sym typeface="Sora"/>
              </a:defRPr>
            </a:lvl4pPr>
            <a:lvl5pPr lvl="4">
              <a:lnSpc>
                <a:spcPct val="115000"/>
              </a:lnSpc>
              <a:spcBef>
                <a:spcPts val="1000"/>
              </a:spcBef>
              <a:spcAft>
                <a:spcPts val="0"/>
              </a:spcAft>
              <a:buClr>
                <a:schemeClr val="lt1"/>
              </a:buClr>
              <a:buSzPts val="1000"/>
              <a:buFont typeface="Sora"/>
              <a:buNone/>
              <a:defRPr sz="1000">
                <a:solidFill>
                  <a:schemeClr val="lt1"/>
                </a:solidFill>
                <a:latin typeface="Sora"/>
                <a:ea typeface="Sora"/>
                <a:cs typeface="Sora"/>
                <a:sym typeface="Sora"/>
              </a:defRPr>
            </a:lvl5pPr>
            <a:lvl6pPr lvl="5">
              <a:lnSpc>
                <a:spcPct val="115000"/>
              </a:lnSpc>
              <a:spcBef>
                <a:spcPts val="1000"/>
              </a:spcBef>
              <a:spcAft>
                <a:spcPts val="0"/>
              </a:spcAft>
              <a:buClr>
                <a:schemeClr val="lt1"/>
              </a:buClr>
              <a:buSzPts val="1000"/>
              <a:buFont typeface="Sora"/>
              <a:buNone/>
              <a:defRPr sz="1000">
                <a:solidFill>
                  <a:schemeClr val="lt1"/>
                </a:solidFill>
                <a:latin typeface="Sora"/>
                <a:ea typeface="Sora"/>
                <a:cs typeface="Sora"/>
                <a:sym typeface="Sora"/>
              </a:defRPr>
            </a:lvl6pPr>
            <a:lvl7pPr lvl="6">
              <a:lnSpc>
                <a:spcPct val="115000"/>
              </a:lnSpc>
              <a:spcBef>
                <a:spcPts val="1000"/>
              </a:spcBef>
              <a:spcAft>
                <a:spcPts val="0"/>
              </a:spcAft>
              <a:buClr>
                <a:schemeClr val="lt1"/>
              </a:buClr>
              <a:buSzPts val="1000"/>
              <a:buFont typeface="Sora"/>
              <a:buNone/>
              <a:defRPr sz="1000">
                <a:solidFill>
                  <a:schemeClr val="lt1"/>
                </a:solidFill>
                <a:latin typeface="Sora"/>
                <a:ea typeface="Sora"/>
                <a:cs typeface="Sora"/>
                <a:sym typeface="Sora"/>
              </a:defRPr>
            </a:lvl7pPr>
            <a:lvl8pPr lvl="7">
              <a:lnSpc>
                <a:spcPct val="115000"/>
              </a:lnSpc>
              <a:spcBef>
                <a:spcPts val="1000"/>
              </a:spcBef>
              <a:spcAft>
                <a:spcPts val="0"/>
              </a:spcAft>
              <a:buClr>
                <a:schemeClr val="lt1"/>
              </a:buClr>
              <a:buSzPts val="1000"/>
              <a:buFont typeface="Sora"/>
              <a:buNone/>
              <a:defRPr sz="1000">
                <a:solidFill>
                  <a:schemeClr val="lt1"/>
                </a:solidFill>
                <a:latin typeface="Sora"/>
                <a:ea typeface="Sora"/>
                <a:cs typeface="Sora"/>
                <a:sym typeface="Sora"/>
              </a:defRPr>
            </a:lvl8pPr>
            <a:lvl9pPr lvl="8">
              <a:lnSpc>
                <a:spcPct val="115000"/>
              </a:lnSpc>
              <a:spcBef>
                <a:spcPts val="1000"/>
              </a:spcBef>
              <a:spcAft>
                <a:spcPts val="1000"/>
              </a:spcAft>
              <a:buClr>
                <a:schemeClr val="lt1"/>
              </a:buClr>
              <a:buSzPts val="1000"/>
              <a:buFont typeface="Sora"/>
              <a:buNone/>
              <a:defRPr sz="1000">
                <a:solidFill>
                  <a:schemeClr val="lt1"/>
                </a:solidFill>
                <a:latin typeface="Sora"/>
                <a:ea typeface="Sora"/>
                <a:cs typeface="Sora"/>
                <a:sym typeface="Sora"/>
              </a:defRPr>
            </a:lvl9pPr>
          </a:lstStyle>
          <a:p>
            <a:endParaRPr/>
          </a:p>
        </p:txBody>
      </p:sp>
      <p:sp>
        <p:nvSpPr>
          <p:cNvPr id="191" name="Google Shape;191;p7"/>
          <p:cNvSpPr txBox="1">
            <a:spLocks noGrp="1"/>
          </p:cNvSpPr>
          <p:nvPr>
            <p:ph type="title" idx="3"/>
          </p:nvPr>
        </p:nvSpPr>
        <p:spPr>
          <a:xfrm>
            <a:off x="228600" y="4774929"/>
            <a:ext cx="1939200" cy="189300"/>
          </a:xfrm>
          <a:prstGeom prst="rect">
            <a:avLst/>
          </a:prstGeom>
        </p:spPr>
        <p:txBody>
          <a:bodyPr spcFirstLastPara="1" wrap="square" lIns="0" tIns="0" rIns="0" bIns="0" anchor="ctr" anchorCtr="0">
            <a:noAutofit/>
          </a:bodyPr>
          <a:lstStyle>
            <a:lvl1pPr lvl="0">
              <a:spcBef>
                <a:spcPts val="0"/>
              </a:spcBef>
              <a:spcAft>
                <a:spcPts val="0"/>
              </a:spcAft>
              <a:buNone/>
              <a:defRPr sz="900">
                <a:solidFill>
                  <a:schemeClr val="accent5"/>
                </a:solidFill>
                <a:latin typeface="Sora"/>
                <a:ea typeface="Sora"/>
                <a:cs typeface="Sora"/>
                <a:sym typeface="Sora"/>
              </a:defRPr>
            </a:lvl1pPr>
            <a:lvl2pPr lvl="1">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2pPr>
            <a:lvl3pPr lvl="2">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3pPr>
            <a:lvl4pPr lvl="3">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4pPr>
            <a:lvl5pPr lvl="4">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5pPr>
            <a:lvl6pPr lvl="5">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6pPr>
            <a:lvl7pPr lvl="6">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7pPr>
            <a:lvl8pPr lvl="7">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8pPr>
            <a:lvl9pPr lvl="8">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Alt 2">
  <p:cSld name="BLANK_1_1_1_1_1_1_1_2">
    <p:spTree>
      <p:nvGrpSpPr>
        <p:cNvPr id="1" name="Shape 192"/>
        <p:cNvGrpSpPr/>
        <p:nvPr/>
      </p:nvGrpSpPr>
      <p:grpSpPr>
        <a:xfrm>
          <a:off x="0" y="0"/>
          <a:ext cx="0" cy="0"/>
          <a:chOff x="0" y="0"/>
          <a:chExt cx="0" cy="0"/>
        </a:xfrm>
      </p:grpSpPr>
      <p:sp>
        <p:nvSpPr>
          <p:cNvPr id="193" name="Google Shape;193;p8"/>
          <p:cNvSpPr/>
          <p:nvPr/>
        </p:nvSpPr>
        <p:spPr>
          <a:xfrm>
            <a:off x="5861425" y="3065475"/>
            <a:ext cx="3282600" cy="2078950"/>
          </a:xfrm>
          <a:custGeom>
            <a:avLst/>
            <a:gdLst/>
            <a:ahLst/>
            <a:cxnLst/>
            <a:rect l="l" t="t" r="r" b="b"/>
            <a:pathLst>
              <a:path w="131304" h="83158" extrusionOk="0">
                <a:moveTo>
                  <a:pt x="131286" y="0"/>
                </a:moveTo>
                <a:lnTo>
                  <a:pt x="131304" y="83132"/>
                </a:lnTo>
                <a:lnTo>
                  <a:pt x="0" y="83158"/>
                </a:lnTo>
                <a:lnTo>
                  <a:pt x="55816" y="4343"/>
                </a:lnTo>
                <a:close/>
              </a:path>
            </a:pathLst>
          </a:custGeom>
          <a:solidFill>
            <a:schemeClr val="accent5"/>
          </a:solidFill>
          <a:ln>
            <a:noFill/>
          </a:ln>
        </p:spPr>
        <p:txBody>
          <a:bodyPr/>
          <a:lstStyle/>
          <a:p>
            <a:endParaRPr lang="en-AU"/>
          </a:p>
        </p:txBody>
      </p:sp>
      <p:sp>
        <p:nvSpPr>
          <p:cNvPr id="194" name="Google Shape;194;p8"/>
          <p:cNvSpPr/>
          <p:nvPr/>
        </p:nvSpPr>
        <p:spPr>
          <a:xfrm>
            <a:off x="6818025" y="1675"/>
            <a:ext cx="2326300" cy="3183925"/>
          </a:xfrm>
          <a:custGeom>
            <a:avLst/>
            <a:gdLst/>
            <a:ahLst/>
            <a:cxnLst/>
            <a:rect l="l" t="t" r="r" b="b"/>
            <a:pathLst>
              <a:path w="93052" h="127357" extrusionOk="0">
                <a:moveTo>
                  <a:pt x="17353" y="127357"/>
                </a:moveTo>
                <a:lnTo>
                  <a:pt x="0" y="18662"/>
                </a:lnTo>
                <a:lnTo>
                  <a:pt x="93052" y="0"/>
                </a:lnTo>
                <a:lnTo>
                  <a:pt x="93019" y="122556"/>
                </a:lnTo>
                <a:close/>
              </a:path>
            </a:pathLst>
          </a:custGeom>
          <a:gradFill>
            <a:gsLst>
              <a:gs pos="0">
                <a:schemeClr val="accent2"/>
              </a:gs>
              <a:gs pos="37000">
                <a:schemeClr val="lt2"/>
              </a:gs>
              <a:gs pos="92000">
                <a:schemeClr val="accent1"/>
              </a:gs>
              <a:gs pos="100000">
                <a:schemeClr val="accent1"/>
              </a:gs>
            </a:gsLst>
            <a:lin ang="13500032" scaled="0"/>
          </a:gradFill>
          <a:ln>
            <a:noFill/>
          </a:ln>
        </p:spPr>
        <p:txBody>
          <a:bodyPr/>
          <a:lstStyle/>
          <a:p>
            <a:endParaRPr lang="en-AU"/>
          </a:p>
        </p:txBody>
      </p:sp>
      <p:grpSp>
        <p:nvGrpSpPr>
          <p:cNvPr id="195" name="Google Shape;195;p8"/>
          <p:cNvGrpSpPr/>
          <p:nvPr/>
        </p:nvGrpSpPr>
        <p:grpSpPr>
          <a:xfrm>
            <a:off x="25" y="4625"/>
            <a:ext cx="2329791" cy="795413"/>
            <a:chOff x="21" y="-511"/>
            <a:chExt cx="2329791" cy="800617"/>
          </a:xfrm>
        </p:grpSpPr>
        <p:grpSp>
          <p:nvGrpSpPr>
            <p:cNvPr id="196" name="Google Shape;196;p8"/>
            <p:cNvGrpSpPr/>
            <p:nvPr/>
          </p:nvGrpSpPr>
          <p:grpSpPr>
            <a:xfrm rot="10800000" flipH="1">
              <a:off x="25" y="392516"/>
              <a:ext cx="1927788" cy="407590"/>
              <a:chOff x="537425" y="3249175"/>
              <a:chExt cx="1774800" cy="370200"/>
            </a:xfrm>
          </p:grpSpPr>
          <p:sp>
            <p:nvSpPr>
              <p:cNvPr id="197" name="Google Shape;197;p8"/>
              <p:cNvSpPr/>
              <p:nvPr/>
            </p:nvSpPr>
            <p:spPr>
              <a:xfrm>
                <a:off x="537425" y="3249175"/>
                <a:ext cx="2940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198" name="Google Shape;198;p8"/>
              <p:cNvSpPr/>
              <p:nvPr/>
            </p:nvSpPr>
            <p:spPr>
              <a:xfrm>
                <a:off x="8314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199" name="Google Shape;199;p8"/>
              <p:cNvSpPr/>
              <p:nvPr/>
            </p:nvSpPr>
            <p:spPr>
              <a:xfrm>
                <a:off x="12016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00" name="Google Shape;200;p8"/>
              <p:cNvSpPr/>
              <p:nvPr/>
            </p:nvSpPr>
            <p:spPr>
              <a:xfrm>
                <a:off x="15718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01" name="Google Shape;201;p8"/>
              <p:cNvSpPr/>
              <p:nvPr/>
            </p:nvSpPr>
            <p:spPr>
              <a:xfrm>
                <a:off x="19420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grpSp>
        <p:grpSp>
          <p:nvGrpSpPr>
            <p:cNvPr id="202" name="Google Shape;202;p8"/>
            <p:cNvGrpSpPr/>
            <p:nvPr/>
          </p:nvGrpSpPr>
          <p:grpSpPr>
            <a:xfrm rot="10800000" flipH="1">
              <a:off x="21" y="-511"/>
              <a:ext cx="1927788" cy="393115"/>
              <a:chOff x="537425" y="3249175"/>
              <a:chExt cx="1774800" cy="370200"/>
            </a:xfrm>
          </p:grpSpPr>
          <p:sp>
            <p:nvSpPr>
              <p:cNvPr id="203" name="Google Shape;203;p8"/>
              <p:cNvSpPr/>
              <p:nvPr/>
            </p:nvSpPr>
            <p:spPr>
              <a:xfrm>
                <a:off x="537425" y="3249175"/>
                <a:ext cx="2940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04" name="Google Shape;204;p8"/>
              <p:cNvSpPr/>
              <p:nvPr/>
            </p:nvSpPr>
            <p:spPr>
              <a:xfrm>
                <a:off x="8314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05" name="Google Shape;205;p8"/>
              <p:cNvSpPr/>
              <p:nvPr/>
            </p:nvSpPr>
            <p:spPr>
              <a:xfrm>
                <a:off x="12016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06" name="Google Shape;206;p8"/>
              <p:cNvSpPr/>
              <p:nvPr/>
            </p:nvSpPr>
            <p:spPr>
              <a:xfrm>
                <a:off x="15718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07" name="Google Shape;207;p8"/>
              <p:cNvSpPr/>
              <p:nvPr/>
            </p:nvSpPr>
            <p:spPr>
              <a:xfrm>
                <a:off x="19420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grpSp>
        <p:sp>
          <p:nvSpPr>
            <p:cNvPr id="208" name="Google Shape;208;p8"/>
            <p:cNvSpPr/>
            <p:nvPr/>
          </p:nvSpPr>
          <p:spPr>
            <a:xfrm rot="10800000" flipH="1">
              <a:off x="1927813" y="392406"/>
              <a:ext cx="402000" cy="4077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grpSp>
      <p:sp>
        <p:nvSpPr>
          <p:cNvPr id="209" name="Google Shape;209;p8"/>
          <p:cNvSpPr txBox="1">
            <a:spLocks noGrp="1"/>
          </p:cNvSpPr>
          <p:nvPr>
            <p:ph type="title"/>
          </p:nvPr>
        </p:nvSpPr>
        <p:spPr>
          <a:xfrm>
            <a:off x="96025" y="1206300"/>
            <a:ext cx="6507000" cy="1876200"/>
          </a:xfrm>
          <a:prstGeom prst="rect">
            <a:avLst/>
          </a:prstGeom>
        </p:spPr>
        <p:txBody>
          <a:bodyPr spcFirstLastPara="1" wrap="square" lIns="91425" tIns="91425" rIns="91425" bIns="91425" anchor="t" anchorCtr="0">
            <a:noAutofit/>
          </a:bodyPr>
          <a:lstStyle>
            <a:lvl1pPr lvl="0">
              <a:spcBef>
                <a:spcPts val="0"/>
              </a:spcBef>
              <a:spcAft>
                <a:spcPts val="0"/>
              </a:spcAft>
              <a:buNone/>
              <a:defRPr sz="3600"/>
            </a:lvl1pPr>
            <a:lvl2pPr lvl="1">
              <a:spcBef>
                <a:spcPts val="0"/>
              </a:spcBef>
              <a:spcAft>
                <a:spcPts val="0"/>
              </a:spcAft>
              <a:buClr>
                <a:schemeClr val="lt1"/>
              </a:buClr>
              <a:buSzPts val="3600"/>
              <a:buFont typeface="IBM Plex Sans"/>
              <a:buNone/>
              <a:defRPr sz="3600">
                <a:solidFill>
                  <a:schemeClr val="lt1"/>
                </a:solidFill>
              </a:defRPr>
            </a:lvl2pPr>
            <a:lvl3pPr lvl="2">
              <a:spcBef>
                <a:spcPts val="0"/>
              </a:spcBef>
              <a:spcAft>
                <a:spcPts val="0"/>
              </a:spcAft>
              <a:buClr>
                <a:schemeClr val="lt1"/>
              </a:buClr>
              <a:buSzPts val="3600"/>
              <a:buFont typeface="IBM Plex Sans"/>
              <a:buNone/>
              <a:defRPr sz="3600">
                <a:solidFill>
                  <a:schemeClr val="lt1"/>
                </a:solidFill>
              </a:defRPr>
            </a:lvl3pPr>
            <a:lvl4pPr lvl="3">
              <a:spcBef>
                <a:spcPts val="0"/>
              </a:spcBef>
              <a:spcAft>
                <a:spcPts val="0"/>
              </a:spcAft>
              <a:buClr>
                <a:schemeClr val="lt1"/>
              </a:buClr>
              <a:buSzPts val="3600"/>
              <a:buFont typeface="IBM Plex Sans"/>
              <a:buNone/>
              <a:defRPr sz="3600">
                <a:solidFill>
                  <a:schemeClr val="lt1"/>
                </a:solidFill>
              </a:defRPr>
            </a:lvl4pPr>
            <a:lvl5pPr lvl="4">
              <a:spcBef>
                <a:spcPts val="0"/>
              </a:spcBef>
              <a:spcAft>
                <a:spcPts val="0"/>
              </a:spcAft>
              <a:buClr>
                <a:schemeClr val="lt1"/>
              </a:buClr>
              <a:buSzPts val="3600"/>
              <a:buFont typeface="IBM Plex Sans"/>
              <a:buNone/>
              <a:defRPr sz="3600">
                <a:solidFill>
                  <a:schemeClr val="lt1"/>
                </a:solidFill>
              </a:defRPr>
            </a:lvl5pPr>
            <a:lvl6pPr lvl="5">
              <a:spcBef>
                <a:spcPts val="0"/>
              </a:spcBef>
              <a:spcAft>
                <a:spcPts val="0"/>
              </a:spcAft>
              <a:buClr>
                <a:schemeClr val="lt1"/>
              </a:buClr>
              <a:buSzPts val="3600"/>
              <a:buFont typeface="IBM Plex Sans"/>
              <a:buNone/>
              <a:defRPr sz="3600">
                <a:solidFill>
                  <a:schemeClr val="lt1"/>
                </a:solidFill>
              </a:defRPr>
            </a:lvl6pPr>
            <a:lvl7pPr lvl="6">
              <a:spcBef>
                <a:spcPts val="0"/>
              </a:spcBef>
              <a:spcAft>
                <a:spcPts val="0"/>
              </a:spcAft>
              <a:buClr>
                <a:schemeClr val="lt1"/>
              </a:buClr>
              <a:buSzPts val="3600"/>
              <a:buFont typeface="IBM Plex Sans"/>
              <a:buNone/>
              <a:defRPr sz="3600">
                <a:solidFill>
                  <a:schemeClr val="lt1"/>
                </a:solidFill>
              </a:defRPr>
            </a:lvl7pPr>
            <a:lvl8pPr lvl="7">
              <a:spcBef>
                <a:spcPts val="0"/>
              </a:spcBef>
              <a:spcAft>
                <a:spcPts val="0"/>
              </a:spcAft>
              <a:buClr>
                <a:schemeClr val="lt1"/>
              </a:buClr>
              <a:buSzPts val="3600"/>
              <a:buFont typeface="IBM Plex Sans"/>
              <a:buNone/>
              <a:defRPr sz="3600">
                <a:solidFill>
                  <a:schemeClr val="lt1"/>
                </a:solidFill>
              </a:defRPr>
            </a:lvl8pPr>
            <a:lvl9pPr lvl="8">
              <a:spcBef>
                <a:spcPts val="0"/>
              </a:spcBef>
              <a:spcAft>
                <a:spcPts val="0"/>
              </a:spcAft>
              <a:buClr>
                <a:schemeClr val="lt1"/>
              </a:buClr>
              <a:buSzPts val="3600"/>
              <a:buFont typeface="IBM Plex Sans"/>
              <a:buNone/>
              <a:defRPr sz="3600">
                <a:solidFill>
                  <a:schemeClr val="lt1"/>
                </a:solidFill>
              </a:defRPr>
            </a:lvl9pPr>
          </a:lstStyle>
          <a:p>
            <a:endParaRPr/>
          </a:p>
        </p:txBody>
      </p:sp>
      <p:sp>
        <p:nvSpPr>
          <p:cNvPr id="210" name="Google Shape;210;p8"/>
          <p:cNvSpPr/>
          <p:nvPr/>
        </p:nvSpPr>
        <p:spPr>
          <a:xfrm rot="386111">
            <a:off x="5422314" y="2861786"/>
            <a:ext cx="5875319" cy="1732905"/>
          </a:xfrm>
          <a:prstGeom prst="chord">
            <a:avLst>
              <a:gd name="adj1" fmla="val 2600939"/>
              <a:gd name="adj2" fmla="val 18561181"/>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11" name="Google Shape;211;p8"/>
          <p:cNvSpPr/>
          <p:nvPr/>
        </p:nvSpPr>
        <p:spPr>
          <a:xfrm rot="1800094">
            <a:off x="5534438" y="2649896"/>
            <a:ext cx="4427191" cy="1750358"/>
          </a:xfrm>
          <a:prstGeom prst="chord">
            <a:avLst>
              <a:gd name="adj1" fmla="val 837048"/>
              <a:gd name="adj2" fmla="val 19665286"/>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12" name="Google Shape;212;p8"/>
          <p:cNvSpPr txBox="1">
            <a:spLocks noGrp="1"/>
          </p:cNvSpPr>
          <p:nvPr>
            <p:ph type="title" idx="2"/>
          </p:nvPr>
        </p:nvSpPr>
        <p:spPr>
          <a:xfrm>
            <a:off x="38100" y="93150"/>
            <a:ext cx="1583400" cy="189300"/>
          </a:xfrm>
          <a:prstGeom prst="rect">
            <a:avLst/>
          </a:prstGeom>
        </p:spPr>
        <p:txBody>
          <a:bodyPr spcFirstLastPara="1" wrap="square" lIns="182875" tIns="91425" rIns="91425" bIns="91425" anchor="t" anchorCtr="0">
            <a:noAutofit/>
          </a:bodyPr>
          <a:lstStyle>
            <a:lvl1pPr lvl="0">
              <a:spcBef>
                <a:spcPts val="0"/>
              </a:spcBef>
              <a:spcAft>
                <a:spcPts val="0"/>
              </a:spcAft>
              <a:buNone/>
              <a:defRPr sz="900">
                <a:solidFill>
                  <a:schemeClr val="accent5"/>
                </a:solidFill>
                <a:latin typeface="Sora"/>
                <a:ea typeface="Sora"/>
                <a:cs typeface="Sora"/>
                <a:sym typeface="Sora"/>
              </a:defRPr>
            </a:lvl1pPr>
            <a:lvl2pPr lvl="1">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2pPr>
            <a:lvl3pPr lvl="2">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3pPr>
            <a:lvl4pPr lvl="3">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4pPr>
            <a:lvl5pPr lvl="4">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5pPr>
            <a:lvl6pPr lvl="5">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6pPr>
            <a:lvl7pPr lvl="6">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7pPr>
            <a:lvl8pPr lvl="7">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8pPr>
            <a:lvl9pPr lvl="8">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9pPr>
          </a:lstStyle>
          <a:p>
            <a:endParaRPr/>
          </a:p>
        </p:txBody>
      </p:sp>
      <p:sp>
        <p:nvSpPr>
          <p:cNvPr id="213" name="Google Shape;213;p8"/>
          <p:cNvSpPr txBox="1">
            <a:spLocks noGrp="1"/>
          </p:cNvSpPr>
          <p:nvPr>
            <p:ph type="subTitle" idx="1"/>
          </p:nvPr>
        </p:nvSpPr>
        <p:spPr>
          <a:xfrm>
            <a:off x="115025" y="3062925"/>
            <a:ext cx="3759600" cy="1659900"/>
          </a:xfrm>
          <a:prstGeom prst="rect">
            <a:avLst/>
          </a:prstGeom>
        </p:spPr>
        <p:txBody>
          <a:bodyPr spcFirstLastPara="1" wrap="square" lIns="91425" tIns="91425" rIns="91425" bIns="91425" anchor="b" anchorCtr="0">
            <a:noAutofit/>
          </a:bodyPr>
          <a:lstStyle>
            <a:lvl1pPr lvl="0">
              <a:lnSpc>
                <a:spcPct val="115000"/>
              </a:lnSpc>
              <a:spcBef>
                <a:spcPts val="0"/>
              </a:spcBef>
              <a:spcAft>
                <a:spcPts val="0"/>
              </a:spcAft>
              <a:buClr>
                <a:schemeClr val="lt1"/>
              </a:buClr>
              <a:buSzPts val="1000"/>
              <a:buFont typeface="Sora"/>
              <a:buNone/>
              <a:defRPr sz="1000"/>
            </a:lvl1pPr>
            <a:lvl2pPr lvl="1">
              <a:lnSpc>
                <a:spcPct val="115000"/>
              </a:lnSpc>
              <a:spcBef>
                <a:spcPts val="1000"/>
              </a:spcBef>
              <a:spcAft>
                <a:spcPts val="0"/>
              </a:spcAft>
              <a:buClr>
                <a:schemeClr val="lt1"/>
              </a:buClr>
              <a:buSzPts val="1000"/>
              <a:buFont typeface="Sora"/>
              <a:buNone/>
              <a:defRPr sz="1000">
                <a:solidFill>
                  <a:schemeClr val="lt1"/>
                </a:solidFill>
                <a:latin typeface="Sora"/>
                <a:ea typeface="Sora"/>
                <a:cs typeface="Sora"/>
                <a:sym typeface="Sora"/>
              </a:defRPr>
            </a:lvl2pPr>
            <a:lvl3pPr lvl="2">
              <a:lnSpc>
                <a:spcPct val="115000"/>
              </a:lnSpc>
              <a:spcBef>
                <a:spcPts val="1000"/>
              </a:spcBef>
              <a:spcAft>
                <a:spcPts val="0"/>
              </a:spcAft>
              <a:buClr>
                <a:schemeClr val="lt1"/>
              </a:buClr>
              <a:buSzPts val="1000"/>
              <a:buFont typeface="Sora"/>
              <a:buNone/>
              <a:defRPr sz="1000">
                <a:solidFill>
                  <a:schemeClr val="lt1"/>
                </a:solidFill>
                <a:latin typeface="Sora"/>
                <a:ea typeface="Sora"/>
                <a:cs typeface="Sora"/>
                <a:sym typeface="Sora"/>
              </a:defRPr>
            </a:lvl3pPr>
            <a:lvl4pPr lvl="3">
              <a:lnSpc>
                <a:spcPct val="115000"/>
              </a:lnSpc>
              <a:spcBef>
                <a:spcPts val="1000"/>
              </a:spcBef>
              <a:spcAft>
                <a:spcPts val="0"/>
              </a:spcAft>
              <a:buClr>
                <a:schemeClr val="lt1"/>
              </a:buClr>
              <a:buSzPts val="1000"/>
              <a:buFont typeface="Sora"/>
              <a:buNone/>
              <a:defRPr sz="1000">
                <a:solidFill>
                  <a:schemeClr val="lt1"/>
                </a:solidFill>
                <a:latin typeface="Sora"/>
                <a:ea typeface="Sora"/>
                <a:cs typeface="Sora"/>
                <a:sym typeface="Sora"/>
              </a:defRPr>
            </a:lvl4pPr>
            <a:lvl5pPr lvl="4">
              <a:lnSpc>
                <a:spcPct val="115000"/>
              </a:lnSpc>
              <a:spcBef>
                <a:spcPts val="1000"/>
              </a:spcBef>
              <a:spcAft>
                <a:spcPts val="0"/>
              </a:spcAft>
              <a:buClr>
                <a:schemeClr val="lt1"/>
              </a:buClr>
              <a:buSzPts val="1000"/>
              <a:buFont typeface="Sora"/>
              <a:buNone/>
              <a:defRPr sz="1000">
                <a:solidFill>
                  <a:schemeClr val="lt1"/>
                </a:solidFill>
                <a:latin typeface="Sora"/>
                <a:ea typeface="Sora"/>
                <a:cs typeface="Sora"/>
                <a:sym typeface="Sora"/>
              </a:defRPr>
            </a:lvl5pPr>
            <a:lvl6pPr lvl="5">
              <a:lnSpc>
                <a:spcPct val="115000"/>
              </a:lnSpc>
              <a:spcBef>
                <a:spcPts val="1000"/>
              </a:spcBef>
              <a:spcAft>
                <a:spcPts val="0"/>
              </a:spcAft>
              <a:buClr>
                <a:schemeClr val="lt1"/>
              </a:buClr>
              <a:buSzPts val="1000"/>
              <a:buFont typeface="Sora"/>
              <a:buNone/>
              <a:defRPr sz="1000">
                <a:solidFill>
                  <a:schemeClr val="lt1"/>
                </a:solidFill>
                <a:latin typeface="Sora"/>
                <a:ea typeface="Sora"/>
                <a:cs typeface="Sora"/>
                <a:sym typeface="Sora"/>
              </a:defRPr>
            </a:lvl6pPr>
            <a:lvl7pPr lvl="6">
              <a:lnSpc>
                <a:spcPct val="115000"/>
              </a:lnSpc>
              <a:spcBef>
                <a:spcPts val="1000"/>
              </a:spcBef>
              <a:spcAft>
                <a:spcPts val="0"/>
              </a:spcAft>
              <a:buClr>
                <a:schemeClr val="lt1"/>
              </a:buClr>
              <a:buSzPts val="1000"/>
              <a:buFont typeface="Sora"/>
              <a:buNone/>
              <a:defRPr sz="1000">
                <a:solidFill>
                  <a:schemeClr val="lt1"/>
                </a:solidFill>
                <a:latin typeface="Sora"/>
                <a:ea typeface="Sora"/>
                <a:cs typeface="Sora"/>
                <a:sym typeface="Sora"/>
              </a:defRPr>
            </a:lvl7pPr>
            <a:lvl8pPr lvl="7">
              <a:lnSpc>
                <a:spcPct val="115000"/>
              </a:lnSpc>
              <a:spcBef>
                <a:spcPts val="1000"/>
              </a:spcBef>
              <a:spcAft>
                <a:spcPts val="0"/>
              </a:spcAft>
              <a:buClr>
                <a:schemeClr val="lt1"/>
              </a:buClr>
              <a:buSzPts val="1000"/>
              <a:buFont typeface="Sora"/>
              <a:buNone/>
              <a:defRPr sz="1000">
                <a:solidFill>
                  <a:schemeClr val="lt1"/>
                </a:solidFill>
                <a:latin typeface="Sora"/>
                <a:ea typeface="Sora"/>
                <a:cs typeface="Sora"/>
                <a:sym typeface="Sora"/>
              </a:defRPr>
            </a:lvl8pPr>
            <a:lvl9pPr lvl="8">
              <a:lnSpc>
                <a:spcPct val="115000"/>
              </a:lnSpc>
              <a:spcBef>
                <a:spcPts val="1000"/>
              </a:spcBef>
              <a:spcAft>
                <a:spcPts val="1000"/>
              </a:spcAft>
              <a:buClr>
                <a:schemeClr val="lt1"/>
              </a:buClr>
              <a:buSzPts val="1000"/>
              <a:buFont typeface="Sora"/>
              <a:buNone/>
              <a:defRPr sz="1000">
                <a:solidFill>
                  <a:schemeClr val="lt1"/>
                </a:solidFill>
                <a:latin typeface="Sora"/>
                <a:ea typeface="Sora"/>
                <a:cs typeface="Sora"/>
                <a:sym typeface="Sora"/>
              </a:defRPr>
            </a:lvl9pPr>
          </a:lstStyle>
          <a:p>
            <a:endParaRPr/>
          </a:p>
        </p:txBody>
      </p:sp>
      <p:sp>
        <p:nvSpPr>
          <p:cNvPr id="214" name="Google Shape;214;p8"/>
          <p:cNvSpPr txBox="1">
            <a:spLocks noGrp="1"/>
          </p:cNvSpPr>
          <p:nvPr>
            <p:ph type="title" idx="3"/>
          </p:nvPr>
        </p:nvSpPr>
        <p:spPr>
          <a:xfrm>
            <a:off x="228600" y="4774929"/>
            <a:ext cx="1939200" cy="189300"/>
          </a:xfrm>
          <a:prstGeom prst="rect">
            <a:avLst/>
          </a:prstGeom>
        </p:spPr>
        <p:txBody>
          <a:bodyPr spcFirstLastPara="1" wrap="square" lIns="0" tIns="0" rIns="0" bIns="0" anchor="ctr" anchorCtr="0">
            <a:noAutofit/>
          </a:bodyPr>
          <a:lstStyle>
            <a:lvl1pPr lvl="0">
              <a:spcBef>
                <a:spcPts val="0"/>
              </a:spcBef>
              <a:spcAft>
                <a:spcPts val="0"/>
              </a:spcAft>
              <a:buNone/>
              <a:defRPr sz="900">
                <a:solidFill>
                  <a:schemeClr val="accent5"/>
                </a:solidFill>
                <a:latin typeface="Sora"/>
                <a:ea typeface="Sora"/>
                <a:cs typeface="Sora"/>
                <a:sym typeface="Sora"/>
              </a:defRPr>
            </a:lvl1pPr>
            <a:lvl2pPr lvl="1">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2pPr>
            <a:lvl3pPr lvl="2">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3pPr>
            <a:lvl4pPr lvl="3">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4pPr>
            <a:lvl5pPr lvl="4">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5pPr>
            <a:lvl6pPr lvl="5">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6pPr>
            <a:lvl7pPr lvl="6">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7pPr>
            <a:lvl8pPr lvl="7">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8pPr>
            <a:lvl9pPr lvl="8">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LANK_1_1_1_1_1_1_1_1_1_1_10">
    <p:spTree>
      <p:nvGrpSpPr>
        <p:cNvPr id="1" name="Shape 215"/>
        <p:cNvGrpSpPr/>
        <p:nvPr/>
      </p:nvGrpSpPr>
      <p:grpSpPr>
        <a:xfrm>
          <a:off x="0" y="0"/>
          <a:ext cx="0" cy="0"/>
          <a:chOff x="0" y="0"/>
          <a:chExt cx="0" cy="0"/>
        </a:xfrm>
      </p:grpSpPr>
      <p:sp>
        <p:nvSpPr>
          <p:cNvPr id="216" name="Google Shape;216;p9"/>
          <p:cNvSpPr/>
          <p:nvPr/>
        </p:nvSpPr>
        <p:spPr>
          <a:xfrm rot="-900031" flipH="1">
            <a:off x="1792020" y="1182391"/>
            <a:ext cx="5560068" cy="1963507"/>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17" name="Google Shape;217;p9"/>
          <p:cNvSpPr/>
          <p:nvPr/>
        </p:nvSpPr>
        <p:spPr>
          <a:xfrm rot="10800000">
            <a:off x="1792025" y="1182400"/>
            <a:ext cx="5559900" cy="1963500"/>
          </a:xfrm>
          <a:prstGeom prst="ellipse">
            <a:avLst/>
          </a:prstGeom>
          <a:gradFill>
            <a:gsLst>
              <a:gs pos="0">
                <a:schemeClr val="accent2"/>
              </a:gs>
              <a:gs pos="37000">
                <a:schemeClr val="lt2"/>
              </a:gs>
              <a:gs pos="92000">
                <a:schemeClr val="accent1"/>
              </a:gs>
              <a:gs pos="100000">
                <a:schemeClr val="accent1"/>
              </a:gs>
            </a:gsLst>
            <a:lin ang="10800025"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18" name="Google Shape;218;p9"/>
          <p:cNvSpPr txBox="1">
            <a:spLocks noGrp="1"/>
          </p:cNvSpPr>
          <p:nvPr>
            <p:ph type="body" idx="1"/>
          </p:nvPr>
        </p:nvSpPr>
        <p:spPr>
          <a:xfrm>
            <a:off x="2351750" y="3857450"/>
            <a:ext cx="4346700" cy="4527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Clr>
                <a:schemeClr val="lt1"/>
              </a:buClr>
              <a:buSzPts val="1200"/>
              <a:buFont typeface="Sora"/>
              <a:buChar char="●"/>
              <a:defRPr/>
            </a:lvl1pPr>
            <a:lvl2pPr marL="914400" lvl="1" indent="-304800">
              <a:spcBef>
                <a:spcPts val="0"/>
              </a:spcBef>
              <a:spcAft>
                <a:spcPts val="0"/>
              </a:spcAft>
              <a:buClr>
                <a:schemeClr val="lt1"/>
              </a:buClr>
              <a:buSzPts val="1200"/>
              <a:buFont typeface="Sora"/>
              <a:buChar char="○"/>
              <a:defRPr/>
            </a:lvl2pPr>
            <a:lvl3pPr marL="1371600" lvl="2" indent="-304800">
              <a:spcBef>
                <a:spcPts val="0"/>
              </a:spcBef>
              <a:spcAft>
                <a:spcPts val="0"/>
              </a:spcAft>
              <a:buClr>
                <a:schemeClr val="lt1"/>
              </a:buClr>
              <a:buSzPts val="1200"/>
              <a:buFont typeface="Sora"/>
              <a:buChar char="■"/>
              <a:defRPr/>
            </a:lvl3pPr>
            <a:lvl4pPr marL="1828800" lvl="3" indent="-304800">
              <a:spcBef>
                <a:spcPts val="0"/>
              </a:spcBef>
              <a:spcAft>
                <a:spcPts val="0"/>
              </a:spcAft>
              <a:buClr>
                <a:schemeClr val="lt1"/>
              </a:buClr>
              <a:buSzPts val="1200"/>
              <a:buFont typeface="Sora"/>
              <a:buChar char="●"/>
              <a:defRPr/>
            </a:lvl4pPr>
            <a:lvl5pPr marL="2286000" lvl="4" indent="-304800">
              <a:spcBef>
                <a:spcPts val="0"/>
              </a:spcBef>
              <a:spcAft>
                <a:spcPts val="0"/>
              </a:spcAft>
              <a:buClr>
                <a:schemeClr val="lt1"/>
              </a:buClr>
              <a:buSzPts val="1200"/>
              <a:buFont typeface="Sora"/>
              <a:buChar char="○"/>
              <a:defRPr/>
            </a:lvl5pPr>
            <a:lvl6pPr marL="2743200" lvl="5" indent="-304800">
              <a:spcBef>
                <a:spcPts val="0"/>
              </a:spcBef>
              <a:spcAft>
                <a:spcPts val="0"/>
              </a:spcAft>
              <a:buClr>
                <a:schemeClr val="lt1"/>
              </a:buClr>
              <a:buSzPts val="1200"/>
              <a:buFont typeface="Sora"/>
              <a:buChar char="■"/>
              <a:defRPr/>
            </a:lvl6pPr>
            <a:lvl7pPr marL="3200400" lvl="6" indent="-304800">
              <a:spcBef>
                <a:spcPts val="0"/>
              </a:spcBef>
              <a:spcAft>
                <a:spcPts val="0"/>
              </a:spcAft>
              <a:buClr>
                <a:schemeClr val="lt1"/>
              </a:buClr>
              <a:buSzPts val="1200"/>
              <a:buFont typeface="Sora"/>
              <a:buChar char="●"/>
              <a:defRPr/>
            </a:lvl7pPr>
            <a:lvl8pPr marL="3657600" lvl="7" indent="-304800">
              <a:spcBef>
                <a:spcPts val="0"/>
              </a:spcBef>
              <a:spcAft>
                <a:spcPts val="0"/>
              </a:spcAft>
              <a:buClr>
                <a:schemeClr val="lt1"/>
              </a:buClr>
              <a:buSzPts val="1200"/>
              <a:buFont typeface="Sora"/>
              <a:buChar char="○"/>
              <a:defRPr/>
            </a:lvl8pPr>
            <a:lvl9pPr marL="4114800" lvl="8" indent="-304800">
              <a:spcBef>
                <a:spcPts val="0"/>
              </a:spcBef>
              <a:spcAft>
                <a:spcPts val="0"/>
              </a:spcAft>
              <a:buClr>
                <a:schemeClr val="lt1"/>
              </a:buClr>
              <a:buSzPts val="1200"/>
              <a:buFont typeface="Sora"/>
              <a:buChar char="■"/>
              <a:defRPr/>
            </a:lvl9pPr>
          </a:lstStyle>
          <a:p>
            <a:endParaRPr/>
          </a:p>
        </p:txBody>
      </p:sp>
      <p:sp>
        <p:nvSpPr>
          <p:cNvPr id="219" name="Google Shape;219;p9"/>
          <p:cNvSpPr txBox="1">
            <a:spLocks noGrp="1"/>
          </p:cNvSpPr>
          <p:nvPr>
            <p:ph type="title" hasCustomPrompt="1"/>
          </p:nvPr>
        </p:nvSpPr>
        <p:spPr>
          <a:xfrm>
            <a:off x="2662050" y="1182350"/>
            <a:ext cx="3819900" cy="1963500"/>
          </a:xfrm>
          <a:prstGeom prst="rect">
            <a:avLst/>
          </a:prstGeom>
        </p:spPr>
        <p:txBody>
          <a:bodyPr spcFirstLastPara="1" wrap="square" lIns="91425" tIns="91425" rIns="91425" bIns="91425" anchor="t" anchorCtr="0">
            <a:spAutoFit/>
          </a:bodyPr>
          <a:lstStyle>
            <a:lvl1pPr lvl="0" algn="ctr">
              <a:spcBef>
                <a:spcPts val="0"/>
              </a:spcBef>
              <a:spcAft>
                <a:spcPts val="0"/>
              </a:spcAft>
              <a:buClr>
                <a:schemeClr val="lt1"/>
              </a:buClr>
              <a:buSzPts val="5500"/>
              <a:buFont typeface="IBM Plex Sans"/>
              <a:buNone/>
              <a:defRPr sz="5500"/>
            </a:lvl1pPr>
            <a:lvl2pPr lvl="1" algn="ctr">
              <a:spcBef>
                <a:spcPts val="0"/>
              </a:spcBef>
              <a:spcAft>
                <a:spcPts val="0"/>
              </a:spcAft>
              <a:buClr>
                <a:schemeClr val="lt1"/>
              </a:buClr>
              <a:buSzPts val="5500"/>
              <a:buFont typeface="IBM Plex Sans"/>
              <a:buNone/>
              <a:defRPr sz="5500">
                <a:solidFill>
                  <a:schemeClr val="lt1"/>
                </a:solidFill>
              </a:defRPr>
            </a:lvl2pPr>
            <a:lvl3pPr lvl="2" algn="ctr">
              <a:spcBef>
                <a:spcPts val="0"/>
              </a:spcBef>
              <a:spcAft>
                <a:spcPts val="0"/>
              </a:spcAft>
              <a:buClr>
                <a:schemeClr val="lt1"/>
              </a:buClr>
              <a:buSzPts val="5500"/>
              <a:buFont typeface="IBM Plex Sans"/>
              <a:buNone/>
              <a:defRPr sz="5500">
                <a:solidFill>
                  <a:schemeClr val="lt1"/>
                </a:solidFill>
              </a:defRPr>
            </a:lvl3pPr>
            <a:lvl4pPr lvl="3" algn="ctr">
              <a:spcBef>
                <a:spcPts val="0"/>
              </a:spcBef>
              <a:spcAft>
                <a:spcPts val="0"/>
              </a:spcAft>
              <a:buClr>
                <a:schemeClr val="lt1"/>
              </a:buClr>
              <a:buSzPts val="5500"/>
              <a:buFont typeface="IBM Plex Sans"/>
              <a:buNone/>
              <a:defRPr sz="5500">
                <a:solidFill>
                  <a:schemeClr val="lt1"/>
                </a:solidFill>
              </a:defRPr>
            </a:lvl4pPr>
            <a:lvl5pPr lvl="4" algn="ctr">
              <a:spcBef>
                <a:spcPts val="0"/>
              </a:spcBef>
              <a:spcAft>
                <a:spcPts val="0"/>
              </a:spcAft>
              <a:buClr>
                <a:schemeClr val="lt1"/>
              </a:buClr>
              <a:buSzPts val="5500"/>
              <a:buFont typeface="IBM Plex Sans"/>
              <a:buNone/>
              <a:defRPr sz="5500">
                <a:solidFill>
                  <a:schemeClr val="lt1"/>
                </a:solidFill>
              </a:defRPr>
            </a:lvl5pPr>
            <a:lvl6pPr lvl="5" algn="ctr">
              <a:spcBef>
                <a:spcPts val="0"/>
              </a:spcBef>
              <a:spcAft>
                <a:spcPts val="0"/>
              </a:spcAft>
              <a:buClr>
                <a:schemeClr val="lt1"/>
              </a:buClr>
              <a:buSzPts val="5500"/>
              <a:buFont typeface="IBM Plex Sans"/>
              <a:buNone/>
              <a:defRPr sz="5500">
                <a:solidFill>
                  <a:schemeClr val="lt1"/>
                </a:solidFill>
              </a:defRPr>
            </a:lvl6pPr>
            <a:lvl7pPr lvl="6" algn="ctr">
              <a:spcBef>
                <a:spcPts val="0"/>
              </a:spcBef>
              <a:spcAft>
                <a:spcPts val="0"/>
              </a:spcAft>
              <a:buClr>
                <a:schemeClr val="lt1"/>
              </a:buClr>
              <a:buSzPts val="5500"/>
              <a:buFont typeface="IBM Plex Sans"/>
              <a:buNone/>
              <a:defRPr sz="5500">
                <a:solidFill>
                  <a:schemeClr val="lt1"/>
                </a:solidFill>
              </a:defRPr>
            </a:lvl7pPr>
            <a:lvl8pPr lvl="7" algn="ctr">
              <a:spcBef>
                <a:spcPts val="0"/>
              </a:spcBef>
              <a:spcAft>
                <a:spcPts val="0"/>
              </a:spcAft>
              <a:buClr>
                <a:schemeClr val="lt1"/>
              </a:buClr>
              <a:buSzPts val="5500"/>
              <a:buFont typeface="IBM Plex Sans"/>
              <a:buNone/>
              <a:defRPr sz="5500">
                <a:solidFill>
                  <a:schemeClr val="lt1"/>
                </a:solidFill>
              </a:defRPr>
            </a:lvl8pPr>
            <a:lvl9pPr lvl="8" algn="ctr">
              <a:spcBef>
                <a:spcPts val="0"/>
              </a:spcBef>
              <a:spcAft>
                <a:spcPts val="0"/>
              </a:spcAft>
              <a:buClr>
                <a:schemeClr val="lt1"/>
              </a:buClr>
              <a:buSzPts val="5500"/>
              <a:buFont typeface="IBM Plex Sans"/>
              <a:buNone/>
              <a:defRPr sz="5500">
                <a:solidFill>
                  <a:schemeClr val="lt1"/>
                </a:solidFill>
              </a:defRPr>
            </a:lvl9pPr>
          </a:lstStyle>
          <a:p>
            <a:r>
              <a:t>xx%</a:t>
            </a:r>
          </a:p>
        </p:txBody>
      </p:sp>
      <p:sp>
        <p:nvSpPr>
          <p:cNvPr id="220" name="Google Shape;220;p9"/>
          <p:cNvSpPr/>
          <p:nvPr/>
        </p:nvSpPr>
        <p:spPr>
          <a:xfrm rot="900031" flipH="1">
            <a:off x="1791931" y="1182353"/>
            <a:ext cx="5560068" cy="1963507"/>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 Alt 2">
  <p:cSld name="BLANK_1_1_1_1_1_1_1_1_1_1_9">
    <p:spTree>
      <p:nvGrpSpPr>
        <p:cNvPr id="1" name="Shape 221"/>
        <p:cNvGrpSpPr/>
        <p:nvPr/>
      </p:nvGrpSpPr>
      <p:grpSpPr>
        <a:xfrm>
          <a:off x="0" y="0"/>
          <a:ext cx="0" cy="0"/>
          <a:chOff x="0" y="0"/>
          <a:chExt cx="0" cy="0"/>
        </a:xfrm>
      </p:grpSpPr>
      <p:grpSp>
        <p:nvGrpSpPr>
          <p:cNvPr id="222" name="Google Shape;222;p10"/>
          <p:cNvGrpSpPr/>
          <p:nvPr/>
        </p:nvGrpSpPr>
        <p:grpSpPr>
          <a:xfrm flipH="1">
            <a:off x="3212200" y="0"/>
            <a:ext cx="1851000" cy="1225325"/>
            <a:chOff x="461225" y="3875100"/>
            <a:chExt cx="1851000" cy="1225325"/>
          </a:xfrm>
        </p:grpSpPr>
        <p:grpSp>
          <p:nvGrpSpPr>
            <p:cNvPr id="223" name="Google Shape;223;p10"/>
            <p:cNvGrpSpPr/>
            <p:nvPr/>
          </p:nvGrpSpPr>
          <p:grpSpPr>
            <a:xfrm>
              <a:off x="461225" y="3875100"/>
              <a:ext cx="1851000" cy="114600"/>
              <a:chOff x="461225" y="3504775"/>
              <a:chExt cx="1851000" cy="114600"/>
            </a:xfrm>
          </p:grpSpPr>
          <p:sp>
            <p:nvSpPr>
              <p:cNvPr id="224" name="Google Shape;224;p10"/>
              <p:cNvSpPr/>
              <p:nvPr/>
            </p:nvSpPr>
            <p:spPr>
              <a:xfrm>
                <a:off x="461225" y="3504775"/>
                <a:ext cx="370200" cy="1146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25" name="Google Shape;225;p10"/>
              <p:cNvSpPr/>
              <p:nvPr/>
            </p:nvSpPr>
            <p:spPr>
              <a:xfrm>
                <a:off x="831425" y="3504775"/>
                <a:ext cx="370200" cy="1146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26" name="Google Shape;226;p10"/>
              <p:cNvSpPr/>
              <p:nvPr/>
            </p:nvSpPr>
            <p:spPr>
              <a:xfrm>
                <a:off x="1201625" y="3504775"/>
                <a:ext cx="370200" cy="1146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27" name="Google Shape;227;p10"/>
              <p:cNvSpPr/>
              <p:nvPr/>
            </p:nvSpPr>
            <p:spPr>
              <a:xfrm>
                <a:off x="1571825" y="3504775"/>
                <a:ext cx="370200" cy="1146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28" name="Google Shape;228;p10"/>
              <p:cNvSpPr/>
              <p:nvPr/>
            </p:nvSpPr>
            <p:spPr>
              <a:xfrm>
                <a:off x="1942025" y="3504775"/>
                <a:ext cx="370200" cy="1146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grpSp>
        <p:grpSp>
          <p:nvGrpSpPr>
            <p:cNvPr id="229" name="Google Shape;229;p10"/>
            <p:cNvGrpSpPr/>
            <p:nvPr/>
          </p:nvGrpSpPr>
          <p:grpSpPr>
            <a:xfrm>
              <a:off x="461225" y="3989700"/>
              <a:ext cx="1480800" cy="1110725"/>
              <a:chOff x="461225" y="3249175"/>
              <a:chExt cx="1480800" cy="1110725"/>
            </a:xfrm>
          </p:grpSpPr>
          <p:sp>
            <p:nvSpPr>
              <p:cNvPr id="230" name="Google Shape;230;p10"/>
              <p:cNvSpPr/>
              <p:nvPr/>
            </p:nvSpPr>
            <p:spPr>
              <a:xfrm>
                <a:off x="4612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31" name="Google Shape;231;p10"/>
              <p:cNvSpPr/>
              <p:nvPr/>
            </p:nvSpPr>
            <p:spPr>
              <a:xfrm>
                <a:off x="12016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32" name="Google Shape;232;p10"/>
              <p:cNvSpPr/>
              <p:nvPr/>
            </p:nvSpPr>
            <p:spPr>
              <a:xfrm>
                <a:off x="15718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33" name="Google Shape;233;p10"/>
              <p:cNvSpPr/>
              <p:nvPr/>
            </p:nvSpPr>
            <p:spPr>
              <a:xfrm>
                <a:off x="1201625" y="3989700"/>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grpSp>
        <p:grpSp>
          <p:nvGrpSpPr>
            <p:cNvPr id="234" name="Google Shape;234;p10"/>
            <p:cNvGrpSpPr/>
            <p:nvPr/>
          </p:nvGrpSpPr>
          <p:grpSpPr>
            <a:xfrm>
              <a:off x="831425" y="4360025"/>
              <a:ext cx="1480800" cy="370200"/>
              <a:chOff x="831425" y="3249175"/>
              <a:chExt cx="1480800" cy="370200"/>
            </a:xfrm>
          </p:grpSpPr>
          <p:sp>
            <p:nvSpPr>
              <p:cNvPr id="235" name="Google Shape;235;p10"/>
              <p:cNvSpPr/>
              <p:nvPr/>
            </p:nvSpPr>
            <p:spPr>
              <a:xfrm>
                <a:off x="8314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36" name="Google Shape;236;p10"/>
              <p:cNvSpPr/>
              <p:nvPr/>
            </p:nvSpPr>
            <p:spPr>
              <a:xfrm>
                <a:off x="12016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37" name="Google Shape;237;p10"/>
              <p:cNvSpPr/>
              <p:nvPr/>
            </p:nvSpPr>
            <p:spPr>
              <a:xfrm>
                <a:off x="15718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38" name="Google Shape;238;p10"/>
              <p:cNvSpPr/>
              <p:nvPr/>
            </p:nvSpPr>
            <p:spPr>
              <a:xfrm>
                <a:off x="19420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grpSp>
      </p:grpSp>
      <p:sp>
        <p:nvSpPr>
          <p:cNvPr id="239" name="Google Shape;239;p10"/>
          <p:cNvSpPr txBox="1">
            <a:spLocks noGrp="1"/>
          </p:cNvSpPr>
          <p:nvPr>
            <p:ph type="title"/>
          </p:nvPr>
        </p:nvSpPr>
        <p:spPr>
          <a:xfrm>
            <a:off x="38100" y="93150"/>
            <a:ext cx="1583400" cy="189300"/>
          </a:xfrm>
          <a:prstGeom prst="rect">
            <a:avLst/>
          </a:prstGeom>
        </p:spPr>
        <p:txBody>
          <a:bodyPr spcFirstLastPara="1" wrap="square" lIns="182875" tIns="91425" rIns="91425" bIns="91425" anchor="t" anchorCtr="0">
            <a:noAutofit/>
          </a:bodyPr>
          <a:lstStyle>
            <a:lvl1pPr lvl="0">
              <a:spcBef>
                <a:spcPts val="0"/>
              </a:spcBef>
              <a:spcAft>
                <a:spcPts val="0"/>
              </a:spcAft>
              <a:buNone/>
              <a:defRPr sz="900">
                <a:solidFill>
                  <a:schemeClr val="accent5"/>
                </a:solidFill>
                <a:latin typeface="Sora"/>
                <a:ea typeface="Sora"/>
                <a:cs typeface="Sora"/>
                <a:sym typeface="Sora"/>
              </a:defRPr>
            </a:lvl1pPr>
            <a:lvl2pPr lvl="1">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2pPr>
            <a:lvl3pPr lvl="2">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3pPr>
            <a:lvl4pPr lvl="3">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4pPr>
            <a:lvl5pPr lvl="4">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5pPr>
            <a:lvl6pPr lvl="5">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6pPr>
            <a:lvl7pPr lvl="6">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7pPr>
            <a:lvl8pPr lvl="7">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8pPr>
            <a:lvl9pPr lvl="8">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9pPr>
          </a:lstStyle>
          <a:p>
            <a:endParaRPr/>
          </a:p>
        </p:txBody>
      </p:sp>
      <p:sp>
        <p:nvSpPr>
          <p:cNvPr id="240" name="Google Shape;240;p10"/>
          <p:cNvSpPr txBox="1">
            <a:spLocks noGrp="1"/>
          </p:cNvSpPr>
          <p:nvPr>
            <p:ph type="title" idx="2"/>
          </p:nvPr>
        </p:nvSpPr>
        <p:spPr>
          <a:xfrm>
            <a:off x="115025" y="502775"/>
            <a:ext cx="5829000" cy="1200600"/>
          </a:xfrm>
          <a:prstGeom prst="rect">
            <a:avLst/>
          </a:prstGeom>
        </p:spPr>
        <p:txBody>
          <a:bodyPr spcFirstLastPara="1" wrap="square" lIns="91425" tIns="91425" rIns="91425" bIns="91425" anchor="t" anchorCtr="0">
            <a:spAutoFit/>
          </a:bodyPr>
          <a:lstStyle>
            <a:lvl1pPr lvl="0">
              <a:lnSpc>
                <a:spcPct val="90000"/>
              </a:lnSpc>
              <a:spcBef>
                <a:spcPts val="0"/>
              </a:spcBef>
              <a:spcAft>
                <a:spcPts val="0"/>
              </a:spcAft>
              <a:buNone/>
              <a:defRPr sz="3600"/>
            </a:lvl1pPr>
            <a:lvl2pPr lvl="1">
              <a:lnSpc>
                <a:spcPct val="115000"/>
              </a:lnSpc>
              <a:spcBef>
                <a:spcPts val="0"/>
              </a:spcBef>
              <a:spcAft>
                <a:spcPts val="0"/>
              </a:spcAft>
              <a:buNone/>
              <a:defRPr sz="3600"/>
            </a:lvl2pPr>
            <a:lvl3pPr lvl="2">
              <a:lnSpc>
                <a:spcPct val="115000"/>
              </a:lnSpc>
              <a:spcBef>
                <a:spcPts val="0"/>
              </a:spcBef>
              <a:spcAft>
                <a:spcPts val="0"/>
              </a:spcAft>
              <a:buNone/>
              <a:defRPr sz="3600"/>
            </a:lvl3pPr>
            <a:lvl4pPr lvl="3">
              <a:lnSpc>
                <a:spcPct val="115000"/>
              </a:lnSpc>
              <a:spcBef>
                <a:spcPts val="0"/>
              </a:spcBef>
              <a:spcAft>
                <a:spcPts val="0"/>
              </a:spcAft>
              <a:buNone/>
              <a:defRPr sz="3600"/>
            </a:lvl4pPr>
            <a:lvl5pPr lvl="4">
              <a:lnSpc>
                <a:spcPct val="115000"/>
              </a:lnSpc>
              <a:spcBef>
                <a:spcPts val="0"/>
              </a:spcBef>
              <a:spcAft>
                <a:spcPts val="0"/>
              </a:spcAft>
              <a:buNone/>
              <a:defRPr sz="3600"/>
            </a:lvl5pPr>
            <a:lvl6pPr lvl="5">
              <a:lnSpc>
                <a:spcPct val="115000"/>
              </a:lnSpc>
              <a:spcBef>
                <a:spcPts val="0"/>
              </a:spcBef>
              <a:spcAft>
                <a:spcPts val="0"/>
              </a:spcAft>
              <a:buNone/>
              <a:defRPr sz="3600"/>
            </a:lvl6pPr>
            <a:lvl7pPr lvl="6">
              <a:lnSpc>
                <a:spcPct val="115000"/>
              </a:lnSpc>
              <a:spcBef>
                <a:spcPts val="0"/>
              </a:spcBef>
              <a:spcAft>
                <a:spcPts val="0"/>
              </a:spcAft>
              <a:buNone/>
              <a:defRPr sz="3600"/>
            </a:lvl7pPr>
            <a:lvl8pPr lvl="7">
              <a:lnSpc>
                <a:spcPct val="115000"/>
              </a:lnSpc>
              <a:spcBef>
                <a:spcPts val="0"/>
              </a:spcBef>
              <a:spcAft>
                <a:spcPts val="0"/>
              </a:spcAft>
              <a:buNone/>
              <a:defRPr sz="3600"/>
            </a:lvl8pPr>
            <a:lvl9pPr lvl="8">
              <a:lnSpc>
                <a:spcPct val="115000"/>
              </a:lnSpc>
              <a:spcBef>
                <a:spcPts val="0"/>
              </a:spcBef>
              <a:spcAft>
                <a:spcPts val="0"/>
              </a:spcAft>
              <a:buNone/>
              <a:defRPr sz="3600"/>
            </a:lvl9pPr>
          </a:lstStyle>
          <a:p>
            <a:endParaRPr/>
          </a:p>
        </p:txBody>
      </p:sp>
      <p:sp>
        <p:nvSpPr>
          <p:cNvPr id="241" name="Google Shape;241;p10"/>
          <p:cNvSpPr txBox="1">
            <a:spLocks noGrp="1"/>
          </p:cNvSpPr>
          <p:nvPr>
            <p:ph type="title" idx="3"/>
          </p:nvPr>
        </p:nvSpPr>
        <p:spPr>
          <a:xfrm>
            <a:off x="228600" y="4774929"/>
            <a:ext cx="1939200" cy="189300"/>
          </a:xfrm>
          <a:prstGeom prst="rect">
            <a:avLst/>
          </a:prstGeom>
        </p:spPr>
        <p:txBody>
          <a:bodyPr spcFirstLastPara="1" wrap="square" lIns="0" tIns="0" rIns="0" bIns="0" anchor="ctr" anchorCtr="0">
            <a:noAutofit/>
          </a:bodyPr>
          <a:lstStyle>
            <a:lvl1pPr lvl="0">
              <a:spcBef>
                <a:spcPts val="0"/>
              </a:spcBef>
              <a:spcAft>
                <a:spcPts val="0"/>
              </a:spcAft>
              <a:buNone/>
              <a:defRPr sz="900">
                <a:solidFill>
                  <a:schemeClr val="accent5"/>
                </a:solidFill>
                <a:latin typeface="Sora"/>
                <a:ea typeface="Sora"/>
                <a:cs typeface="Sora"/>
                <a:sym typeface="Sora"/>
              </a:defRPr>
            </a:lvl1pPr>
            <a:lvl2pPr lvl="1">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2pPr>
            <a:lvl3pPr lvl="2">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3pPr>
            <a:lvl4pPr lvl="3">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4pPr>
            <a:lvl5pPr lvl="4">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5pPr>
            <a:lvl6pPr lvl="5">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6pPr>
            <a:lvl7pPr lvl="6">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7pPr>
            <a:lvl8pPr lvl="7">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8pPr>
            <a:lvl9pPr lvl="8">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body" idx="1"/>
          </p:nvPr>
        </p:nvSpPr>
        <p:spPr>
          <a:xfrm>
            <a:off x="228600" y="1452125"/>
            <a:ext cx="5760600" cy="3460200"/>
          </a:xfrm>
          <a:prstGeom prst="rect">
            <a:avLst/>
          </a:prstGeom>
          <a:noFill/>
          <a:ln>
            <a:noFill/>
          </a:ln>
        </p:spPr>
        <p:txBody>
          <a:bodyPr spcFirstLastPara="1" wrap="square" lIns="91425" tIns="91425" rIns="91425" bIns="91425" anchor="t" anchorCtr="0">
            <a:spAutoFit/>
          </a:bodyPr>
          <a:lstStyle>
            <a:lvl1pPr marL="457200" lvl="0" indent="-304800">
              <a:lnSpc>
                <a:spcPct val="115000"/>
              </a:lnSpc>
              <a:spcBef>
                <a:spcPts val="0"/>
              </a:spcBef>
              <a:spcAft>
                <a:spcPts val="0"/>
              </a:spcAft>
              <a:buClr>
                <a:schemeClr val="lt1"/>
              </a:buClr>
              <a:buSzPts val="1200"/>
              <a:buFont typeface="Sora"/>
              <a:buChar char="●"/>
              <a:defRPr sz="1200">
                <a:solidFill>
                  <a:schemeClr val="lt1"/>
                </a:solidFill>
                <a:latin typeface="Sora"/>
                <a:ea typeface="Sora"/>
                <a:cs typeface="Sora"/>
                <a:sym typeface="Sora"/>
              </a:defRPr>
            </a:lvl1pPr>
            <a:lvl2pPr marL="914400" lvl="1" indent="-304800">
              <a:lnSpc>
                <a:spcPct val="115000"/>
              </a:lnSpc>
              <a:spcBef>
                <a:spcPts val="800"/>
              </a:spcBef>
              <a:spcAft>
                <a:spcPts val="0"/>
              </a:spcAft>
              <a:buClr>
                <a:schemeClr val="lt1"/>
              </a:buClr>
              <a:buSzPts val="1200"/>
              <a:buFont typeface="Sora"/>
              <a:buChar char="○"/>
              <a:defRPr sz="1200">
                <a:solidFill>
                  <a:schemeClr val="lt1"/>
                </a:solidFill>
                <a:latin typeface="Sora"/>
                <a:ea typeface="Sora"/>
                <a:cs typeface="Sora"/>
                <a:sym typeface="Sora"/>
              </a:defRPr>
            </a:lvl2pPr>
            <a:lvl3pPr marL="1371600" lvl="2" indent="-304800">
              <a:lnSpc>
                <a:spcPct val="115000"/>
              </a:lnSpc>
              <a:spcBef>
                <a:spcPts val="800"/>
              </a:spcBef>
              <a:spcAft>
                <a:spcPts val="0"/>
              </a:spcAft>
              <a:buClr>
                <a:schemeClr val="lt1"/>
              </a:buClr>
              <a:buSzPts val="1200"/>
              <a:buFont typeface="Sora"/>
              <a:buChar char="■"/>
              <a:defRPr sz="1200">
                <a:solidFill>
                  <a:schemeClr val="lt1"/>
                </a:solidFill>
                <a:latin typeface="Sora"/>
                <a:ea typeface="Sora"/>
                <a:cs typeface="Sora"/>
                <a:sym typeface="Sora"/>
              </a:defRPr>
            </a:lvl3pPr>
            <a:lvl4pPr marL="1828800" lvl="3" indent="-304800">
              <a:lnSpc>
                <a:spcPct val="115000"/>
              </a:lnSpc>
              <a:spcBef>
                <a:spcPts val="800"/>
              </a:spcBef>
              <a:spcAft>
                <a:spcPts val="0"/>
              </a:spcAft>
              <a:buClr>
                <a:schemeClr val="lt1"/>
              </a:buClr>
              <a:buSzPts val="1200"/>
              <a:buFont typeface="Sora"/>
              <a:buChar char="●"/>
              <a:defRPr sz="1200">
                <a:solidFill>
                  <a:schemeClr val="lt1"/>
                </a:solidFill>
                <a:latin typeface="Sora"/>
                <a:ea typeface="Sora"/>
                <a:cs typeface="Sora"/>
                <a:sym typeface="Sora"/>
              </a:defRPr>
            </a:lvl4pPr>
            <a:lvl5pPr marL="2286000" lvl="4" indent="-304800">
              <a:lnSpc>
                <a:spcPct val="115000"/>
              </a:lnSpc>
              <a:spcBef>
                <a:spcPts val="800"/>
              </a:spcBef>
              <a:spcAft>
                <a:spcPts val="0"/>
              </a:spcAft>
              <a:buClr>
                <a:schemeClr val="lt1"/>
              </a:buClr>
              <a:buSzPts val="1200"/>
              <a:buFont typeface="Sora"/>
              <a:buChar char="○"/>
              <a:defRPr sz="1200">
                <a:solidFill>
                  <a:schemeClr val="lt1"/>
                </a:solidFill>
                <a:latin typeface="Sora"/>
                <a:ea typeface="Sora"/>
                <a:cs typeface="Sora"/>
                <a:sym typeface="Sora"/>
              </a:defRPr>
            </a:lvl5pPr>
            <a:lvl6pPr marL="2743200" lvl="5" indent="-304800">
              <a:lnSpc>
                <a:spcPct val="115000"/>
              </a:lnSpc>
              <a:spcBef>
                <a:spcPts val="800"/>
              </a:spcBef>
              <a:spcAft>
                <a:spcPts val="0"/>
              </a:spcAft>
              <a:buClr>
                <a:schemeClr val="lt1"/>
              </a:buClr>
              <a:buSzPts val="1200"/>
              <a:buFont typeface="Sora"/>
              <a:buChar char="■"/>
              <a:defRPr sz="1200">
                <a:solidFill>
                  <a:schemeClr val="lt1"/>
                </a:solidFill>
                <a:latin typeface="Sora"/>
                <a:ea typeface="Sora"/>
                <a:cs typeface="Sora"/>
                <a:sym typeface="Sora"/>
              </a:defRPr>
            </a:lvl6pPr>
            <a:lvl7pPr marL="3200400" lvl="6" indent="-304800">
              <a:lnSpc>
                <a:spcPct val="115000"/>
              </a:lnSpc>
              <a:spcBef>
                <a:spcPts val="800"/>
              </a:spcBef>
              <a:spcAft>
                <a:spcPts val="0"/>
              </a:spcAft>
              <a:buClr>
                <a:schemeClr val="lt1"/>
              </a:buClr>
              <a:buSzPts val="1200"/>
              <a:buFont typeface="Sora"/>
              <a:buChar char="●"/>
              <a:defRPr sz="1200">
                <a:solidFill>
                  <a:schemeClr val="lt1"/>
                </a:solidFill>
                <a:latin typeface="Sora"/>
                <a:ea typeface="Sora"/>
                <a:cs typeface="Sora"/>
                <a:sym typeface="Sora"/>
              </a:defRPr>
            </a:lvl7pPr>
            <a:lvl8pPr marL="3657600" lvl="7" indent="-304800">
              <a:lnSpc>
                <a:spcPct val="115000"/>
              </a:lnSpc>
              <a:spcBef>
                <a:spcPts val="800"/>
              </a:spcBef>
              <a:spcAft>
                <a:spcPts val="0"/>
              </a:spcAft>
              <a:buClr>
                <a:schemeClr val="lt1"/>
              </a:buClr>
              <a:buSzPts val="1200"/>
              <a:buFont typeface="Sora"/>
              <a:buChar char="○"/>
              <a:defRPr sz="1200">
                <a:solidFill>
                  <a:schemeClr val="lt1"/>
                </a:solidFill>
                <a:latin typeface="Sora"/>
                <a:ea typeface="Sora"/>
                <a:cs typeface="Sora"/>
                <a:sym typeface="Sora"/>
              </a:defRPr>
            </a:lvl8pPr>
            <a:lvl9pPr marL="4114800" lvl="8" indent="-304800">
              <a:lnSpc>
                <a:spcPct val="115000"/>
              </a:lnSpc>
              <a:spcBef>
                <a:spcPts val="800"/>
              </a:spcBef>
              <a:spcAft>
                <a:spcPts val="800"/>
              </a:spcAft>
              <a:buClr>
                <a:schemeClr val="lt1"/>
              </a:buClr>
              <a:buSzPts val="1200"/>
              <a:buFont typeface="Sora"/>
              <a:buChar char="■"/>
              <a:defRPr sz="1200">
                <a:solidFill>
                  <a:schemeClr val="lt1"/>
                </a:solidFill>
                <a:latin typeface="Sora"/>
                <a:ea typeface="Sora"/>
                <a:cs typeface="Sora"/>
                <a:sym typeface="Sora"/>
              </a:defRPr>
            </a:lvl9pPr>
          </a:lstStyle>
          <a:p>
            <a:endParaRPr/>
          </a:p>
        </p:txBody>
      </p:sp>
      <p:sp>
        <p:nvSpPr>
          <p:cNvPr id="7" name="Google Shape;7;p1"/>
          <p:cNvSpPr txBox="1">
            <a:spLocks noGrp="1"/>
          </p:cNvSpPr>
          <p:nvPr>
            <p:ph type="title"/>
          </p:nvPr>
        </p:nvSpPr>
        <p:spPr>
          <a:xfrm>
            <a:off x="402800" y="197225"/>
            <a:ext cx="6537900" cy="12549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3000"/>
              <a:buFont typeface="IBM Plex Sans"/>
              <a:buNone/>
              <a:defRPr sz="3000">
                <a:solidFill>
                  <a:schemeClr val="lt1"/>
                </a:solidFill>
                <a:latin typeface="IBM Plex Sans"/>
                <a:ea typeface="IBM Plex Sans"/>
                <a:cs typeface="IBM Plex Sans"/>
                <a:sym typeface="IBM Plex Sans"/>
              </a:defRPr>
            </a:lvl1pPr>
            <a:lvl2pPr lvl="1">
              <a:spcBef>
                <a:spcPts val="0"/>
              </a:spcBef>
              <a:spcAft>
                <a:spcPts val="0"/>
              </a:spcAft>
              <a:buSzPts val="3000"/>
              <a:buFont typeface="IBM Plex Sans"/>
              <a:buNone/>
              <a:defRPr sz="3000">
                <a:latin typeface="IBM Plex Sans"/>
                <a:ea typeface="IBM Plex Sans"/>
                <a:cs typeface="IBM Plex Sans"/>
                <a:sym typeface="IBM Plex Sans"/>
              </a:defRPr>
            </a:lvl2pPr>
            <a:lvl3pPr lvl="2">
              <a:spcBef>
                <a:spcPts val="0"/>
              </a:spcBef>
              <a:spcAft>
                <a:spcPts val="0"/>
              </a:spcAft>
              <a:buSzPts val="3000"/>
              <a:buFont typeface="IBM Plex Sans"/>
              <a:buNone/>
              <a:defRPr sz="3000">
                <a:latin typeface="IBM Plex Sans"/>
                <a:ea typeface="IBM Plex Sans"/>
                <a:cs typeface="IBM Plex Sans"/>
                <a:sym typeface="IBM Plex Sans"/>
              </a:defRPr>
            </a:lvl3pPr>
            <a:lvl4pPr lvl="3">
              <a:spcBef>
                <a:spcPts val="0"/>
              </a:spcBef>
              <a:spcAft>
                <a:spcPts val="0"/>
              </a:spcAft>
              <a:buSzPts val="3000"/>
              <a:buFont typeface="IBM Plex Sans"/>
              <a:buNone/>
              <a:defRPr sz="3000">
                <a:latin typeface="IBM Plex Sans"/>
                <a:ea typeface="IBM Plex Sans"/>
                <a:cs typeface="IBM Plex Sans"/>
                <a:sym typeface="IBM Plex Sans"/>
              </a:defRPr>
            </a:lvl4pPr>
            <a:lvl5pPr lvl="4">
              <a:spcBef>
                <a:spcPts val="0"/>
              </a:spcBef>
              <a:spcAft>
                <a:spcPts val="0"/>
              </a:spcAft>
              <a:buSzPts val="3000"/>
              <a:buFont typeface="IBM Plex Sans"/>
              <a:buNone/>
              <a:defRPr sz="3000">
                <a:latin typeface="IBM Plex Sans"/>
                <a:ea typeface="IBM Plex Sans"/>
                <a:cs typeface="IBM Plex Sans"/>
                <a:sym typeface="IBM Plex Sans"/>
              </a:defRPr>
            </a:lvl5pPr>
            <a:lvl6pPr lvl="5">
              <a:spcBef>
                <a:spcPts val="0"/>
              </a:spcBef>
              <a:spcAft>
                <a:spcPts val="0"/>
              </a:spcAft>
              <a:buSzPts val="3000"/>
              <a:buFont typeface="IBM Plex Sans"/>
              <a:buNone/>
              <a:defRPr sz="3000">
                <a:latin typeface="IBM Plex Sans"/>
                <a:ea typeface="IBM Plex Sans"/>
                <a:cs typeface="IBM Plex Sans"/>
                <a:sym typeface="IBM Plex Sans"/>
              </a:defRPr>
            </a:lvl6pPr>
            <a:lvl7pPr lvl="6">
              <a:spcBef>
                <a:spcPts val="0"/>
              </a:spcBef>
              <a:spcAft>
                <a:spcPts val="0"/>
              </a:spcAft>
              <a:buSzPts val="3000"/>
              <a:buFont typeface="IBM Plex Sans"/>
              <a:buNone/>
              <a:defRPr sz="3000">
                <a:latin typeface="IBM Plex Sans"/>
                <a:ea typeface="IBM Plex Sans"/>
                <a:cs typeface="IBM Plex Sans"/>
                <a:sym typeface="IBM Plex Sans"/>
              </a:defRPr>
            </a:lvl7pPr>
            <a:lvl8pPr lvl="7">
              <a:spcBef>
                <a:spcPts val="0"/>
              </a:spcBef>
              <a:spcAft>
                <a:spcPts val="0"/>
              </a:spcAft>
              <a:buSzPts val="3000"/>
              <a:buFont typeface="IBM Plex Sans"/>
              <a:buNone/>
              <a:defRPr sz="3000">
                <a:latin typeface="IBM Plex Sans"/>
                <a:ea typeface="IBM Plex Sans"/>
                <a:cs typeface="IBM Plex Sans"/>
                <a:sym typeface="IBM Plex Sans"/>
              </a:defRPr>
            </a:lvl8pPr>
            <a:lvl9pPr lvl="8">
              <a:spcBef>
                <a:spcPts val="0"/>
              </a:spcBef>
              <a:spcAft>
                <a:spcPts val="0"/>
              </a:spcAft>
              <a:buSzPts val="3000"/>
              <a:buFont typeface="IBM Plex Sans"/>
              <a:buNone/>
              <a:defRPr sz="3000">
                <a:latin typeface="IBM Plex Sans"/>
                <a:ea typeface="IBM Plex Sans"/>
                <a:cs typeface="IBM Plex Sans"/>
                <a:sym typeface="IBM Plex Sans"/>
              </a:defRPr>
            </a:lvl9pPr>
          </a:lstStyle>
          <a:p>
            <a:endParaRPr/>
          </a:p>
        </p:txBody>
      </p:sp>
      <p:sp>
        <p:nvSpPr>
          <p:cNvPr id="8" name="Google Shape;8;p1"/>
          <p:cNvSpPr txBox="1">
            <a:spLocks noGrp="1"/>
          </p:cNvSpPr>
          <p:nvPr>
            <p:ph type="body" idx="2"/>
          </p:nvPr>
        </p:nvSpPr>
        <p:spPr>
          <a:xfrm>
            <a:off x="3439325" y="1502775"/>
            <a:ext cx="5344800" cy="2439900"/>
          </a:xfrm>
          <a:prstGeom prst="rect">
            <a:avLst/>
          </a:prstGeom>
          <a:noFill/>
          <a:ln>
            <a:noFill/>
          </a:ln>
        </p:spPr>
        <p:txBody>
          <a:bodyPr spcFirstLastPara="1" wrap="square" lIns="91425" tIns="91425" rIns="91425" bIns="91425" anchor="t" anchorCtr="0">
            <a:noAutofit/>
          </a:bodyPr>
          <a:lstStyle>
            <a:lvl1pPr marL="457200" lvl="0" indent="-304800">
              <a:spcBef>
                <a:spcPts val="0"/>
              </a:spcBef>
              <a:spcAft>
                <a:spcPts val="0"/>
              </a:spcAft>
              <a:buClr>
                <a:schemeClr val="lt1"/>
              </a:buClr>
              <a:buSzPts val="1200"/>
              <a:buFont typeface="Sora"/>
              <a:buChar char="●"/>
              <a:defRPr sz="1200">
                <a:solidFill>
                  <a:schemeClr val="lt1"/>
                </a:solidFill>
                <a:latin typeface="Sora"/>
                <a:ea typeface="Sora"/>
                <a:cs typeface="Sora"/>
                <a:sym typeface="Sora"/>
              </a:defRPr>
            </a:lvl1pPr>
            <a:lvl2pPr marL="914400" lvl="1" indent="-304800">
              <a:spcBef>
                <a:spcPts val="0"/>
              </a:spcBef>
              <a:spcAft>
                <a:spcPts val="0"/>
              </a:spcAft>
              <a:buClr>
                <a:schemeClr val="lt1"/>
              </a:buClr>
              <a:buSzPts val="1200"/>
              <a:buFont typeface="Sora"/>
              <a:buChar char="○"/>
              <a:defRPr sz="1200">
                <a:solidFill>
                  <a:schemeClr val="lt1"/>
                </a:solidFill>
                <a:latin typeface="Sora"/>
                <a:ea typeface="Sora"/>
                <a:cs typeface="Sora"/>
                <a:sym typeface="Sora"/>
              </a:defRPr>
            </a:lvl2pPr>
            <a:lvl3pPr marL="1371600" lvl="2" indent="-304800">
              <a:spcBef>
                <a:spcPts val="0"/>
              </a:spcBef>
              <a:spcAft>
                <a:spcPts val="0"/>
              </a:spcAft>
              <a:buClr>
                <a:schemeClr val="lt1"/>
              </a:buClr>
              <a:buSzPts val="1200"/>
              <a:buFont typeface="Sora"/>
              <a:buChar char="■"/>
              <a:defRPr sz="1200">
                <a:solidFill>
                  <a:schemeClr val="lt1"/>
                </a:solidFill>
                <a:latin typeface="Sora"/>
                <a:ea typeface="Sora"/>
                <a:cs typeface="Sora"/>
                <a:sym typeface="Sora"/>
              </a:defRPr>
            </a:lvl3pPr>
            <a:lvl4pPr marL="1828800" lvl="3" indent="-304800">
              <a:spcBef>
                <a:spcPts val="0"/>
              </a:spcBef>
              <a:spcAft>
                <a:spcPts val="0"/>
              </a:spcAft>
              <a:buClr>
                <a:schemeClr val="lt1"/>
              </a:buClr>
              <a:buSzPts val="1200"/>
              <a:buFont typeface="Sora"/>
              <a:buChar char="●"/>
              <a:defRPr sz="1200">
                <a:solidFill>
                  <a:schemeClr val="lt1"/>
                </a:solidFill>
                <a:latin typeface="Sora"/>
                <a:ea typeface="Sora"/>
                <a:cs typeface="Sora"/>
                <a:sym typeface="Sora"/>
              </a:defRPr>
            </a:lvl4pPr>
            <a:lvl5pPr marL="2286000" lvl="4" indent="-304800">
              <a:spcBef>
                <a:spcPts val="0"/>
              </a:spcBef>
              <a:spcAft>
                <a:spcPts val="0"/>
              </a:spcAft>
              <a:buClr>
                <a:schemeClr val="lt1"/>
              </a:buClr>
              <a:buSzPts val="1200"/>
              <a:buFont typeface="Sora"/>
              <a:buChar char="○"/>
              <a:defRPr sz="1200">
                <a:solidFill>
                  <a:schemeClr val="lt1"/>
                </a:solidFill>
                <a:latin typeface="Sora"/>
                <a:ea typeface="Sora"/>
                <a:cs typeface="Sora"/>
                <a:sym typeface="Sora"/>
              </a:defRPr>
            </a:lvl5pPr>
            <a:lvl6pPr marL="2743200" lvl="5" indent="-304800">
              <a:spcBef>
                <a:spcPts val="0"/>
              </a:spcBef>
              <a:spcAft>
                <a:spcPts val="0"/>
              </a:spcAft>
              <a:buClr>
                <a:schemeClr val="lt1"/>
              </a:buClr>
              <a:buSzPts val="1200"/>
              <a:buFont typeface="Sora"/>
              <a:buChar char="■"/>
              <a:defRPr sz="1200">
                <a:solidFill>
                  <a:schemeClr val="lt1"/>
                </a:solidFill>
                <a:latin typeface="Sora"/>
                <a:ea typeface="Sora"/>
                <a:cs typeface="Sora"/>
                <a:sym typeface="Sora"/>
              </a:defRPr>
            </a:lvl6pPr>
            <a:lvl7pPr marL="3200400" lvl="6" indent="-304800">
              <a:spcBef>
                <a:spcPts val="0"/>
              </a:spcBef>
              <a:spcAft>
                <a:spcPts val="0"/>
              </a:spcAft>
              <a:buClr>
                <a:schemeClr val="lt1"/>
              </a:buClr>
              <a:buSzPts val="1200"/>
              <a:buFont typeface="Sora"/>
              <a:buChar char="●"/>
              <a:defRPr sz="1200">
                <a:solidFill>
                  <a:schemeClr val="lt1"/>
                </a:solidFill>
                <a:latin typeface="Sora"/>
                <a:ea typeface="Sora"/>
                <a:cs typeface="Sora"/>
                <a:sym typeface="Sora"/>
              </a:defRPr>
            </a:lvl7pPr>
            <a:lvl8pPr marL="3657600" lvl="7" indent="-304800">
              <a:spcBef>
                <a:spcPts val="0"/>
              </a:spcBef>
              <a:spcAft>
                <a:spcPts val="0"/>
              </a:spcAft>
              <a:buClr>
                <a:schemeClr val="lt1"/>
              </a:buClr>
              <a:buSzPts val="1200"/>
              <a:buFont typeface="Sora"/>
              <a:buChar char="○"/>
              <a:defRPr sz="1200">
                <a:solidFill>
                  <a:schemeClr val="lt1"/>
                </a:solidFill>
                <a:latin typeface="Sora"/>
                <a:ea typeface="Sora"/>
                <a:cs typeface="Sora"/>
                <a:sym typeface="Sora"/>
              </a:defRPr>
            </a:lvl8pPr>
            <a:lvl9pPr marL="4114800" lvl="8" indent="-304800">
              <a:spcBef>
                <a:spcPts val="0"/>
              </a:spcBef>
              <a:spcAft>
                <a:spcPts val="0"/>
              </a:spcAft>
              <a:buClr>
                <a:schemeClr val="lt1"/>
              </a:buClr>
              <a:buSzPts val="1200"/>
              <a:buFont typeface="Sora"/>
              <a:buChar char="■"/>
              <a:defRPr sz="1200">
                <a:solidFill>
                  <a:schemeClr val="lt1"/>
                </a:solidFill>
                <a:latin typeface="Sora"/>
                <a:ea typeface="Sora"/>
                <a:cs typeface="Sora"/>
                <a:sym typeface="Sora"/>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5616">
          <p15:clr>
            <a:srgbClr val="E46962"/>
          </p15:clr>
        </p15:guide>
        <p15:guide id="2" pos="144">
          <p15:clr>
            <a:srgbClr val="E46962"/>
          </p15:clr>
        </p15:guide>
        <p15:guide id="3" orient="horz" pos="144">
          <p15:clr>
            <a:srgbClr val="E46962"/>
          </p15:clr>
        </p15:guide>
        <p15:guide id="4" orient="horz" pos="3094">
          <p15:clr>
            <a:srgbClr val="E46962"/>
          </p15:clr>
        </p15:guide>
        <p15:guide id="5" pos="2850">
          <p15:clr>
            <a:srgbClr val="E46962"/>
          </p15:clr>
        </p15:guide>
        <p15:guide id="6" pos="2910">
          <p15:clr>
            <a:srgbClr val="E46962"/>
          </p15:clr>
        </p15:guide>
        <p15:guide id="7" pos="1468">
          <p15:clr>
            <a:srgbClr val="E46962"/>
          </p15:clr>
        </p15:guide>
        <p15:guide id="8" pos="1527">
          <p15:clr>
            <a:srgbClr val="E46962"/>
          </p15:clr>
        </p15:guide>
        <p15:guide id="9" pos="4226">
          <p15:clr>
            <a:srgbClr val="E46962"/>
          </p15:clr>
        </p15:guide>
        <p15:guide id="10" pos="4285">
          <p15:clr>
            <a:srgbClr val="E46962"/>
          </p15:clr>
        </p15:guide>
        <p15:guide id="11" pos="3773">
          <p15:clr>
            <a:srgbClr val="E46962"/>
          </p15:clr>
        </p15:guide>
        <p15:guide id="12" pos="3830">
          <p15:clr>
            <a:srgbClr val="E46962"/>
          </p15:clr>
        </p15:guide>
        <p15:guide id="13" pos="1930">
          <p15:clr>
            <a:srgbClr val="E46962"/>
          </p15:clr>
        </p15:guide>
        <p15:guide id="14" pos="1987">
          <p15:clr>
            <a:srgbClr val="E46962"/>
          </p15:clr>
        </p15:guide>
        <p15:guide id="15" orient="horz" pos="288">
          <p15:clr>
            <a:srgbClr val="E46962"/>
          </p15:clr>
        </p15:guide>
        <p15:guide id="16" orient="horz" pos="2950">
          <p15:clr>
            <a:srgbClr val="E46962"/>
          </p15:clr>
        </p15:guide>
        <p15:guide id="17" orient="horz" pos="1135">
          <p15:clr>
            <a:srgbClr val="E46962"/>
          </p15:clr>
        </p15:guide>
        <p15:guide id="18" orient="horz" pos="1194">
          <p15:clr>
            <a:srgbClr val="E46962"/>
          </p15:clr>
        </p15:guide>
        <p15:guide id="19" orient="horz" pos="2043">
          <p15:clr>
            <a:srgbClr val="E46962"/>
          </p15:clr>
        </p15:guide>
        <p15:guide id="20" orient="horz" pos="2103">
          <p15:clr>
            <a:srgbClr val="E46962"/>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9.xml"/></Relationships>
</file>

<file path=ppt/slides/_rels/slide20.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7.xml"/><Relationship Id="rId5" Type="http://schemas.openxmlformats.org/officeDocument/2006/relationships/image" Target="../media/image22.svg"/><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6.xml"/><Relationship Id="rId4" Type="http://schemas.openxmlformats.org/officeDocument/2006/relationships/image" Target="../media/image34.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3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0.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7.jpeg"/><Relationship Id="rId4" Type="http://schemas.openxmlformats.org/officeDocument/2006/relationships/image" Target="../media/image6.jpe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87"/>
        <p:cNvGrpSpPr/>
        <p:nvPr/>
      </p:nvGrpSpPr>
      <p:grpSpPr>
        <a:xfrm>
          <a:off x="0" y="0"/>
          <a:ext cx="0" cy="0"/>
          <a:chOff x="0" y="0"/>
          <a:chExt cx="0" cy="0"/>
        </a:xfrm>
      </p:grpSpPr>
      <p:sp>
        <p:nvSpPr>
          <p:cNvPr id="888" name="Google Shape;888;p51"/>
          <p:cNvSpPr txBox="1">
            <a:spLocks noGrp="1"/>
          </p:cNvSpPr>
          <p:nvPr>
            <p:ph type="title"/>
          </p:nvPr>
        </p:nvSpPr>
        <p:spPr>
          <a:xfrm>
            <a:off x="0" y="1557513"/>
            <a:ext cx="5876700" cy="1440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solidFill>
                  <a:schemeClr val="dk2"/>
                </a:solidFill>
              </a:rPr>
              <a:t>Cyber Security Operations Center (CSOC) Project</a:t>
            </a:r>
            <a:endParaRPr>
              <a:solidFill>
                <a:schemeClr val="dk2"/>
              </a:solidFill>
            </a:endParaRPr>
          </a:p>
        </p:txBody>
      </p:sp>
      <p:sp>
        <p:nvSpPr>
          <p:cNvPr id="889" name="Google Shape;889;p51"/>
          <p:cNvSpPr txBox="1"/>
          <p:nvPr/>
        </p:nvSpPr>
        <p:spPr>
          <a:xfrm>
            <a:off x="138475" y="4543025"/>
            <a:ext cx="51081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chemeClr val="dk1"/>
                </a:solidFill>
                <a:latin typeface="Sora"/>
                <a:ea typeface="Sora"/>
                <a:cs typeface="Sora"/>
                <a:sym typeface="Sora"/>
              </a:rPr>
              <a:t>Team Members: Archie, Amber, Anthony, Flynn, Michael</a:t>
            </a:r>
            <a:endParaRPr sz="1200">
              <a:solidFill>
                <a:schemeClr val="dk1"/>
              </a:solidFill>
              <a:latin typeface="Sora"/>
              <a:ea typeface="Sora"/>
              <a:cs typeface="Sora"/>
              <a:sym typeface="Sora"/>
            </a:endParaRPr>
          </a:p>
        </p:txBody>
      </p:sp>
      <p:sp>
        <p:nvSpPr>
          <p:cNvPr id="890" name="Google Shape;890;p51"/>
          <p:cNvSpPr txBox="1"/>
          <p:nvPr/>
        </p:nvSpPr>
        <p:spPr>
          <a:xfrm>
            <a:off x="0" y="3318851"/>
            <a:ext cx="51081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1"/>
                </a:solidFill>
                <a:latin typeface="Sora"/>
                <a:ea typeface="Sora"/>
                <a:cs typeface="Sora"/>
                <a:sym typeface="Sora"/>
              </a:rPr>
              <a:t>Building a Prototype and Production Infrastructure for SMEs</a:t>
            </a:r>
            <a:endParaRPr sz="1600">
              <a:solidFill>
                <a:schemeClr val="dk1"/>
              </a:solidFill>
              <a:latin typeface="Sora"/>
              <a:ea typeface="Sora"/>
              <a:cs typeface="Sora"/>
              <a:sym typeface="Sora"/>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Brand - Palo Alto Networks">
            <a:extLst>
              <a:ext uri="{FF2B5EF4-FFF2-40B4-BE49-F238E27FC236}">
                <a16:creationId xmlns:a16="http://schemas.microsoft.com/office/drawing/2014/main" id="{F8125CE0-240C-7E54-D619-1CBAFE5659CB}"/>
              </a:ext>
            </a:extLst>
          </p:cNvPr>
          <p:cNvPicPr>
            <a:picLocks noChangeAspect="1"/>
          </p:cNvPicPr>
          <p:nvPr/>
        </p:nvPicPr>
        <p:blipFill>
          <a:blip r:embed="rId2"/>
          <a:stretch>
            <a:fillRect/>
          </a:stretch>
        </p:blipFill>
        <p:spPr>
          <a:xfrm>
            <a:off x="-533400" y="1370647"/>
            <a:ext cx="6591300" cy="2402205"/>
          </a:xfrm>
          <a:prstGeom prst="rect">
            <a:avLst/>
          </a:prstGeom>
        </p:spPr>
      </p:pic>
      <p:pic>
        <p:nvPicPr>
          <p:cNvPr id="11" name="Picture 10" descr="Next-Generation Firewalls - Palo Alto Networks">
            <a:extLst>
              <a:ext uri="{FF2B5EF4-FFF2-40B4-BE49-F238E27FC236}">
                <a16:creationId xmlns:a16="http://schemas.microsoft.com/office/drawing/2014/main" id="{24A2D6F7-D293-B11A-CACB-F3DADDAE2652}"/>
              </a:ext>
            </a:extLst>
          </p:cNvPr>
          <p:cNvPicPr>
            <a:picLocks noChangeAspect="1"/>
          </p:cNvPicPr>
          <p:nvPr/>
        </p:nvPicPr>
        <p:blipFill>
          <a:blip r:embed="rId3"/>
          <a:stretch>
            <a:fillRect/>
          </a:stretch>
        </p:blipFill>
        <p:spPr>
          <a:xfrm>
            <a:off x="548640" y="3118576"/>
            <a:ext cx="2743199" cy="1299028"/>
          </a:xfrm>
          <a:prstGeom prst="rect">
            <a:avLst/>
          </a:prstGeom>
        </p:spPr>
      </p:pic>
    </p:spTree>
    <p:extLst>
      <p:ext uri="{BB962C8B-B14F-4D97-AF65-F5344CB8AC3E}">
        <p14:creationId xmlns:p14="http://schemas.microsoft.com/office/powerpoint/2010/main" val="39101763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9975C3D-410F-045C-2CC9-FAB370C84EBE}"/>
              </a:ext>
            </a:extLst>
          </p:cNvPr>
          <p:cNvSpPr>
            <a:spLocks noGrp="1"/>
          </p:cNvSpPr>
          <p:nvPr>
            <p:ph type="title" idx="2"/>
          </p:nvPr>
        </p:nvSpPr>
        <p:spPr>
          <a:xfrm>
            <a:off x="927156" y="463523"/>
            <a:ext cx="5403144" cy="605664"/>
          </a:xfrm>
        </p:spPr>
        <p:txBody>
          <a:bodyPr/>
          <a:lstStyle/>
          <a:p>
            <a:r>
              <a:rPr lang="en-US" sz="3200" b="1"/>
              <a:t>Research &amp; Development</a:t>
            </a:r>
            <a:endParaRPr lang="en-US" b="1"/>
          </a:p>
        </p:txBody>
      </p:sp>
      <p:sp>
        <p:nvSpPr>
          <p:cNvPr id="4" name="Subtitle 3">
            <a:extLst>
              <a:ext uri="{FF2B5EF4-FFF2-40B4-BE49-F238E27FC236}">
                <a16:creationId xmlns:a16="http://schemas.microsoft.com/office/drawing/2014/main" id="{BD318F30-393D-4D27-A000-7781CFA356BF}"/>
              </a:ext>
            </a:extLst>
          </p:cNvPr>
          <p:cNvSpPr>
            <a:spLocks noGrp="1"/>
          </p:cNvSpPr>
          <p:nvPr>
            <p:ph type="subTitle" idx="1"/>
          </p:nvPr>
        </p:nvSpPr>
        <p:spPr>
          <a:xfrm>
            <a:off x="-3457" y="1127121"/>
            <a:ext cx="2433961" cy="2600211"/>
          </a:xfrm>
        </p:spPr>
        <p:txBody>
          <a:bodyPr/>
          <a:lstStyle/>
          <a:p>
            <a:br>
              <a:rPr lang="en-US"/>
            </a:br>
            <a:br>
              <a:rPr lang="en-US"/>
            </a:br>
            <a:br>
              <a:rPr lang="en-US"/>
            </a:br>
            <a:endParaRPr lang="en-US"/>
          </a:p>
        </p:txBody>
      </p:sp>
      <p:sp>
        <p:nvSpPr>
          <p:cNvPr id="5" name="TextBox 4">
            <a:extLst>
              <a:ext uri="{FF2B5EF4-FFF2-40B4-BE49-F238E27FC236}">
                <a16:creationId xmlns:a16="http://schemas.microsoft.com/office/drawing/2014/main" id="{387F2E02-2E89-9769-0D6A-6EFEECE3D420}"/>
              </a:ext>
            </a:extLst>
          </p:cNvPr>
          <p:cNvSpPr txBox="1"/>
          <p:nvPr/>
        </p:nvSpPr>
        <p:spPr>
          <a:xfrm>
            <a:off x="114857" y="1125538"/>
            <a:ext cx="8057773" cy="307776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171450" indent="-171450">
              <a:buChar char="•"/>
            </a:pPr>
            <a:r>
              <a:rPr lang="en-US">
                <a:latin typeface="Sora"/>
                <a:cs typeface="Sora"/>
              </a:rPr>
              <a:t>Mapped LAN, DMZ, and WAN networks through packet tracer initially.</a:t>
            </a:r>
            <a:br>
              <a:rPr lang="en-US">
                <a:latin typeface="Sora"/>
                <a:cs typeface="Sora"/>
              </a:rPr>
            </a:br>
            <a:endParaRPr lang="en-US">
              <a:latin typeface="Sora"/>
              <a:cs typeface="Sora"/>
            </a:endParaRPr>
          </a:p>
          <a:p>
            <a:pPr marL="171450" indent="-171450">
              <a:buChar char="•"/>
            </a:pPr>
            <a:r>
              <a:rPr lang="en-US">
                <a:latin typeface="Sora"/>
                <a:cs typeface="Sora"/>
              </a:rPr>
              <a:t>Created Ethernet interfaces and Zones on firewall.</a:t>
            </a:r>
            <a:br>
              <a:rPr lang="en-US">
                <a:latin typeface="Sora"/>
                <a:cs typeface="Sora"/>
              </a:rPr>
            </a:br>
            <a:endParaRPr lang="en-US">
              <a:latin typeface="Sora"/>
              <a:cs typeface="Sora"/>
            </a:endParaRPr>
          </a:p>
          <a:p>
            <a:pPr marL="171450" indent="-171450">
              <a:buChar char="•"/>
            </a:pPr>
            <a:r>
              <a:rPr lang="en-US">
                <a:latin typeface="Sora"/>
                <a:cs typeface="Sora"/>
              </a:rPr>
              <a:t>Identified required traffic flows on the network.</a:t>
            </a:r>
            <a:br>
              <a:rPr lang="en-US">
                <a:latin typeface="Sora"/>
                <a:cs typeface="Sora"/>
              </a:rPr>
            </a:br>
            <a:endParaRPr lang="en-US">
              <a:latin typeface="Sora"/>
              <a:cs typeface="Sora"/>
            </a:endParaRPr>
          </a:p>
          <a:p>
            <a:pPr marL="171450" indent="-171450">
              <a:buChar char="•"/>
            </a:pPr>
            <a:r>
              <a:rPr lang="en-US">
                <a:latin typeface="Sora"/>
                <a:cs typeface="Sora"/>
              </a:rPr>
              <a:t>Designed access rules utilizing least privlige method.</a:t>
            </a:r>
            <a:br>
              <a:rPr lang="en-US">
                <a:latin typeface="Sora"/>
                <a:cs typeface="Sora"/>
              </a:rPr>
            </a:br>
            <a:endParaRPr lang="en-US">
              <a:latin typeface="Sora"/>
              <a:cs typeface="Sora"/>
            </a:endParaRPr>
          </a:p>
          <a:p>
            <a:pPr marL="171450" indent="-171450">
              <a:buChar char="•"/>
            </a:pPr>
            <a:r>
              <a:rPr lang="en-US">
                <a:latin typeface="Sora"/>
                <a:cs typeface="Sora"/>
              </a:rPr>
              <a:t>Planned NAT for internet + server access.</a:t>
            </a:r>
            <a:br>
              <a:rPr lang="en-US">
                <a:latin typeface="Sora"/>
                <a:cs typeface="Sora"/>
              </a:rPr>
            </a:br>
            <a:endParaRPr lang="en-US">
              <a:latin typeface="Sora"/>
              <a:cs typeface="Sora"/>
            </a:endParaRPr>
          </a:p>
          <a:p>
            <a:pPr marL="171450" indent="-171450">
              <a:buChar char="•"/>
            </a:pPr>
            <a:r>
              <a:rPr lang="en-US">
                <a:latin typeface="Sora"/>
                <a:cs typeface="Sora"/>
              </a:rPr>
              <a:t>Selected core security profiles based on best practice and companies requirements.</a:t>
            </a:r>
            <a:br>
              <a:rPr lang="en-US">
                <a:latin typeface="Sora"/>
                <a:cs typeface="Sora"/>
              </a:rPr>
            </a:br>
            <a:br>
              <a:rPr lang="en-US">
                <a:latin typeface="Sora"/>
                <a:cs typeface="Sora"/>
              </a:rPr>
            </a:br>
            <a:r>
              <a:rPr lang="en-US">
                <a:latin typeface="Sora"/>
                <a:cs typeface="Sora"/>
              </a:rPr>
              <a:t>Reserached into methods of penetration testing using kali and other tools.</a:t>
            </a:r>
            <a:br>
              <a:rPr lang="en-US" sz="1000" b="1">
                <a:latin typeface="Sora"/>
                <a:cs typeface="Sora"/>
              </a:rPr>
            </a:br>
            <a:endParaRPr lang="en-US" sz="1200" b="1">
              <a:solidFill>
                <a:srgbClr val="353535"/>
              </a:solidFill>
              <a:latin typeface="Sora"/>
              <a:cs typeface="Sora"/>
            </a:endParaRPr>
          </a:p>
        </p:txBody>
      </p:sp>
      <p:pic>
        <p:nvPicPr>
          <p:cNvPr id="7" name="Picture 6" descr="A blue and black logo&#10;&#10;AI-generated content may be incorrect.">
            <a:extLst>
              <a:ext uri="{FF2B5EF4-FFF2-40B4-BE49-F238E27FC236}">
                <a16:creationId xmlns:a16="http://schemas.microsoft.com/office/drawing/2014/main" id="{3E65AFC8-C7B0-C4B5-614B-23708DF41C70}"/>
              </a:ext>
            </a:extLst>
          </p:cNvPr>
          <p:cNvPicPr>
            <a:picLocks noChangeAspect="1"/>
          </p:cNvPicPr>
          <p:nvPr/>
        </p:nvPicPr>
        <p:blipFill>
          <a:blip r:embed="rId2"/>
          <a:stretch>
            <a:fillRect/>
          </a:stretch>
        </p:blipFill>
        <p:spPr>
          <a:xfrm>
            <a:off x="114050" y="222835"/>
            <a:ext cx="809625" cy="847725"/>
          </a:xfrm>
          <a:prstGeom prst="rect">
            <a:avLst/>
          </a:prstGeom>
        </p:spPr>
      </p:pic>
    </p:spTree>
    <p:extLst>
      <p:ext uri="{BB962C8B-B14F-4D97-AF65-F5344CB8AC3E}">
        <p14:creationId xmlns:p14="http://schemas.microsoft.com/office/powerpoint/2010/main" val="6586049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15D377-751A-EC9A-84BE-315A5E5CD0F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06C7B6B-310A-3EF4-D124-F4264F04EDCD}"/>
              </a:ext>
            </a:extLst>
          </p:cNvPr>
          <p:cNvSpPr>
            <a:spLocks noGrp="1"/>
          </p:cNvSpPr>
          <p:nvPr>
            <p:ph type="title" idx="2"/>
          </p:nvPr>
        </p:nvSpPr>
        <p:spPr>
          <a:xfrm>
            <a:off x="451662" y="437565"/>
            <a:ext cx="5403144" cy="605664"/>
          </a:xfrm>
        </p:spPr>
        <p:txBody>
          <a:bodyPr/>
          <a:lstStyle/>
          <a:p>
            <a:r>
              <a:rPr lang="en-US" sz="3200">
                <a:latin typeface="IBM Plex Sans Medium"/>
              </a:rPr>
              <a:t>Firewall Setup &amp; Testing</a:t>
            </a:r>
          </a:p>
        </p:txBody>
      </p:sp>
      <p:sp>
        <p:nvSpPr>
          <p:cNvPr id="4" name="Subtitle 3">
            <a:extLst>
              <a:ext uri="{FF2B5EF4-FFF2-40B4-BE49-F238E27FC236}">
                <a16:creationId xmlns:a16="http://schemas.microsoft.com/office/drawing/2014/main" id="{434DEAC9-770E-40F6-5555-C97019E7D662}"/>
              </a:ext>
            </a:extLst>
          </p:cNvPr>
          <p:cNvSpPr>
            <a:spLocks noGrp="1"/>
          </p:cNvSpPr>
          <p:nvPr>
            <p:ph type="subTitle" idx="1"/>
          </p:nvPr>
        </p:nvSpPr>
        <p:spPr>
          <a:xfrm>
            <a:off x="-2406" y="1043103"/>
            <a:ext cx="8292453" cy="3867611"/>
          </a:xfrm>
        </p:spPr>
        <p:txBody>
          <a:bodyPr/>
          <a:lstStyle/>
          <a:p>
            <a:pPr>
              <a:buFont typeface="Arial"/>
              <a:buChar char="•"/>
            </a:pPr>
            <a:r>
              <a:rPr lang="en-US" sz="1800"/>
              <a:t>Network Segmentation/Zones</a:t>
            </a:r>
          </a:p>
          <a:p>
            <a:pPr marL="152400" indent="0">
              <a:lnSpc>
                <a:spcPct val="114999"/>
              </a:lnSpc>
            </a:pPr>
            <a:endParaRPr lang="en-US" sz="1800"/>
          </a:p>
          <a:p>
            <a:pPr>
              <a:lnSpc>
                <a:spcPct val="114999"/>
              </a:lnSpc>
              <a:buFont typeface="Arial"/>
              <a:buChar char="•"/>
            </a:pPr>
            <a:r>
              <a:rPr lang="en-US" sz="1800"/>
              <a:t>Baseline Security Policies (Establishing Internet Connectivity)</a:t>
            </a:r>
          </a:p>
          <a:p>
            <a:pPr marL="152400" indent="0">
              <a:lnSpc>
                <a:spcPct val="114999"/>
              </a:lnSpc>
            </a:pPr>
            <a:endParaRPr lang="en-US" sz="1800"/>
          </a:p>
          <a:p>
            <a:pPr>
              <a:lnSpc>
                <a:spcPct val="114999"/>
              </a:lnSpc>
              <a:buFont typeface="Arial"/>
              <a:buChar char="•"/>
            </a:pPr>
            <a:r>
              <a:rPr lang="en-US" sz="1800"/>
              <a:t>DNS Proxy Configuration</a:t>
            </a:r>
          </a:p>
          <a:p>
            <a:pPr>
              <a:lnSpc>
                <a:spcPct val="114999"/>
              </a:lnSpc>
              <a:buFont typeface="Arial"/>
              <a:buChar char="•"/>
            </a:pPr>
            <a:endParaRPr lang="en-US" sz="1800"/>
          </a:p>
          <a:p>
            <a:pPr>
              <a:lnSpc>
                <a:spcPct val="114999"/>
              </a:lnSpc>
              <a:buFont typeface="Arial"/>
              <a:buChar char="•"/>
            </a:pPr>
            <a:r>
              <a:rPr lang="en-US" sz="1800"/>
              <a:t>DMZ &amp; LAN DHCP Configuration</a:t>
            </a:r>
          </a:p>
          <a:p>
            <a:pPr marL="152400" indent="0">
              <a:lnSpc>
                <a:spcPct val="114999"/>
              </a:lnSpc>
            </a:pPr>
            <a:endParaRPr lang="en-US" sz="1800"/>
          </a:p>
          <a:p>
            <a:pPr>
              <a:lnSpc>
                <a:spcPct val="114999"/>
              </a:lnSpc>
              <a:buFont typeface="Arial"/>
              <a:buChar char="•"/>
            </a:pPr>
            <a:r>
              <a:rPr lang="en-US" sz="1800"/>
              <a:t>Device Timezone</a:t>
            </a:r>
          </a:p>
          <a:p>
            <a:pPr>
              <a:lnSpc>
                <a:spcPct val="114999"/>
              </a:lnSpc>
              <a:buFont typeface="Arial"/>
              <a:buChar char="•"/>
            </a:pPr>
            <a:endParaRPr lang="en-US" sz="1800"/>
          </a:p>
          <a:p>
            <a:pPr>
              <a:lnSpc>
                <a:spcPct val="114999"/>
              </a:lnSpc>
              <a:buFont typeface="Arial"/>
              <a:buChar char="•"/>
            </a:pPr>
            <a:r>
              <a:rPr lang="en-US" sz="1800"/>
              <a:t>Basic Ping Testing</a:t>
            </a:r>
          </a:p>
          <a:p>
            <a:pPr>
              <a:lnSpc>
                <a:spcPct val="114999"/>
              </a:lnSpc>
            </a:pPr>
            <a:endParaRPr lang="en-US"/>
          </a:p>
        </p:txBody>
      </p:sp>
    </p:spTree>
    <p:extLst>
      <p:ext uri="{BB962C8B-B14F-4D97-AF65-F5344CB8AC3E}">
        <p14:creationId xmlns:p14="http://schemas.microsoft.com/office/powerpoint/2010/main" val="24057266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ACEC79-761C-FD03-46FF-67D20CC19E6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A2518FC-5C1D-B1A4-7050-A7B106BDC76B}"/>
              </a:ext>
            </a:extLst>
          </p:cNvPr>
          <p:cNvSpPr>
            <a:spLocks noGrp="1"/>
          </p:cNvSpPr>
          <p:nvPr>
            <p:ph type="title" idx="2"/>
          </p:nvPr>
        </p:nvSpPr>
        <p:spPr>
          <a:xfrm>
            <a:off x="1337257" y="468673"/>
            <a:ext cx="7049966" cy="605664"/>
          </a:xfrm>
        </p:spPr>
        <p:txBody>
          <a:bodyPr/>
          <a:lstStyle/>
          <a:p>
            <a:r>
              <a:rPr lang="en-US" sz="3200" b="1"/>
              <a:t>Security Baseline &amp; Considerations</a:t>
            </a:r>
            <a:endParaRPr lang="en-US" b="1"/>
          </a:p>
        </p:txBody>
      </p:sp>
      <p:sp>
        <p:nvSpPr>
          <p:cNvPr id="5" name="Subtitle 3">
            <a:extLst>
              <a:ext uri="{FF2B5EF4-FFF2-40B4-BE49-F238E27FC236}">
                <a16:creationId xmlns:a16="http://schemas.microsoft.com/office/drawing/2014/main" id="{E5801F74-BDE4-1CAD-EB97-E126E7303634}"/>
              </a:ext>
            </a:extLst>
          </p:cNvPr>
          <p:cNvSpPr txBox="1">
            <a:spLocks/>
          </p:cNvSpPr>
          <p:nvPr/>
        </p:nvSpPr>
        <p:spPr>
          <a:xfrm>
            <a:off x="3007491" y="1399936"/>
            <a:ext cx="5844987" cy="234985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chemeClr val="lt1"/>
              </a:buClr>
              <a:buSzPts val="1000"/>
              <a:buFont typeface="Sora"/>
              <a:buNone/>
              <a:defRPr sz="1000" b="0" i="0" u="none" strike="noStrike" cap="none">
                <a:solidFill>
                  <a:schemeClr val="lt1"/>
                </a:solidFill>
                <a:latin typeface="Sora"/>
                <a:ea typeface="Sora"/>
                <a:cs typeface="Sora"/>
                <a:sym typeface="Sora"/>
              </a:defRPr>
            </a:lvl1pPr>
            <a:lvl2pPr marL="914400" marR="0" lvl="1" indent="-304800" algn="l" rtl="0">
              <a:lnSpc>
                <a:spcPct val="115000"/>
              </a:lnSpc>
              <a:spcBef>
                <a:spcPts val="1000"/>
              </a:spcBef>
              <a:spcAft>
                <a:spcPts val="0"/>
              </a:spcAft>
              <a:buClr>
                <a:schemeClr val="lt1"/>
              </a:buClr>
              <a:buSzPts val="1000"/>
              <a:buFont typeface="Sora"/>
              <a:buNone/>
              <a:defRPr sz="1000" b="0" i="0" u="none" strike="noStrike" cap="none">
                <a:solidFill>
                  <a:schemeClr val="lt1"/>
                </a:solidFill>
                <a:latin typeface="Sora"/>
                <a:ea typeface="Sora"/>
                <a:cs typeface="Sora"/>
                <a:sym typeface="Sora"/>
              </a:defRPr>
            </a:lvl2pPr>
            <a:lvl3pPr marL="1371600" marR="0" lvl="2" indent="-304800" algn="l" rtl="0">
              <a:lnSpc>
                <a:spcPct val="115000"/>
              </a:lnSpc>
              <a:spcBef>
                <a:spcPts val="1000"/>
              </a:spcBef>
              <a:spcAft>
                <a:spcPts val="0"/>
              </a:spcAft>
              <a:buClr>
                <a:schemeClr val="lt1"/>
              </a:buClr>
              <a:buSzPts val="1000"/>
              <a:buFont typeface="Sora"/>
              <a:buNone/>
              <a:defRPr sz="1000" b="0" i="0" u="none" strike="noStrike" cap="none">
                <a:solidFill>
                  <a:schemeClr val="lt1"/>
                </a:solidFill>
                <a:latin typeface="Sora"/>
                <a:ea typeface="Sora"/>
                <a:cs typeface="Sora"/>
                <a:sym typeface="Sora"/>
              </a:defRPr>
            </a:lvl3pPr>
            <a:lvl4pPr marL="1828800" marR="0" lvl="3" indent="-304800" algn="l" rtl="0">
              <a:lnSpc>
                <a:spcPct val="115000"/>
              </a:lnSpc>
              <a:spcBef>
                <a:spcPts val="1000"/>
              </a:spcBef>
              <a:spcAft>
                <a:spcPts val="0"/>
              </a:spcAft>
              <a:buClr>
                <a:schemeClr val="lt1"/>
              </a:buClr>
              <a:buSzPts val="1000"/>
              <a:buFont typeface="Sora"/>
              <a:buNone/>
              <a:defRPr sz="1000" b="0" i="0" u="none" strike="noStrike" cap="none">
                <a:solidFill>
                  <a:schemeClr val="lt1"/>
                </a:solidFill>
                <a:latin typeface="Sora"/>
                <a:ea typeface="Sora"/>
                <a:cs typeface="Sora"/>
                <a:sym typeface="Sora"/>
              </a:defRPr>
            </a:lvl4pPr>
            <a:lvl5pPr marL="2286000" marR="0" lvl="4" indent="-304800" algn="l" rtl="0">
              <a:lnSpc>
                <a:spcPct val="115000"/>
              </a:lnSpc>
              <a:spcBef>
                <a:spcPts val="1000"/>
              </a:spcBef>
              <a:spcAft>
                <a:spcPts val="0"/>
              </a:spcAft>
              <a:buClr>
                <a:schemeClr val="lt1"/>
              </a:buClr>
              <a:buSzPts val="1000"/>
              <a:buFont typeface="Sora"/>
              <a:buNone/>
              <a:defRPr sz="1000" b="0" i="0" u="none" strike="noStrike" cap="none">
                <a:solidFill>
                  <a:schemeClr val="lt1"/>
                </a:solidFill>
                <a:latin typeface="Sora"/>
                <a:ea typeface="Sora"/>
                <a:cs typeface="Sora"/>
                <a:sym typeface="Sora"/>
              </a:defRPr>
            </a:lvl5pPr>
            <a:lvl6pPr marL="2743200" marR="0" lvl="5" indent="-304800" algn="l" rtl="0">
              <a:lnSpc>
                <a:spcPct val="115000"/>
              </a:lnSpc>
              <a:spcBef>
                <a:spcPts val="1000"/>
              </a:spcBef>
              <a:spcAft>
                <a:spcPts val="0"/>
              </a:spcAft>
              <a:buClr>
                <a:schemeClr val="lt1"/>
              </a:buClr>
              <a:buSzPts val="1000"/>
              <a:buFont typeface="Sora"/>
              <a:buNone/>
              <a:defRPr sz="1000" b="0" i="0" u="none" strike="noStrike" cap="none">
                <a:solidFill>
                  <a:schemeClr val="lt1"/>
                </a:solidFill>
                <a:latin typeface="Sora"/>
                <a:ea typeface="Sora"/>
                <a:cs typeface="Sora"/>
                <a:sym typeface="Sora"/>
              </a:defRPr>
            </a:lvl6pPr>
            <a:lvl7pPr marL="3200400" marR="0" lvl="6" indent="-304800" algn="l" rtl="0">
              <a:lnSpc>
                <a:spcPct val="115000"/>
              </a:lnSpc>
              <a:spcBef>
                <a:spcPts val="1000"/>
              </a:spcBef>
              <a:spcAft>
                <a:spcPts val="0"/>
              </a:spcAft>
              <a:buClr>
                <a:schemeClr val="lt1"/>
              </a:buClr>
              <a:buSzPts val="1000"/>
              <a:buFont typeface="Sora"/>
              <a:buNone/>
              <a:defRPr sz="1000" b="0" i="0" u="none" strike="noStrike" cap="none">
                <a:solidFill>
                  <a:schemeClr val="lt1"/>
                </a:solidFill>
                <a:latin typeface="Sora"/>
                <a:ea typeface="Sora"/>
                <a:cs typeface="Sora"/>
                <a:sym typeface="Sora"/>
              </a:defRPr>
            </a:lvl7pPr>
            <a:lvl8pPr marL="3657600" marR="0" lvl="7" indent="-304800" algn="l" rtl="0">
              <a:lnSpc>
                <a:spcPct val="115000"/>
              </a:lnSpc>
              <a:spcBef>
                <a:spcPts val="1000"/>
              </a:spcBef>
              <a:spcAft>
                <a:spcPts val="0"/>
              </a:spcAft>
              <a:buClr>
                <a:schemeClr val="lt1"/>
              </a:buClr>
              <a:buSzPts val="1000"/>
              <a:buFont typeface="Sora"/>
              <a:buNone/>
              <a:defRPr sz="1000" b="0" i="0" u="none" strike="noStrike" cap="none">
                <a:solidFill>
                  <a:schemeClr val="lt1"/>
                </a:solidFill>
                <a:latin typeface="Sora"/>
                <a:ea typeface="Sora"/>
                <a:cs typeface="Sora"/>
                <a:sym typeface="Sora"/>
              </a:defRPr>
            </a:lvl8pPr>
            <a:lvl9pPr marL="4114800" marR="0" lvl="8" indent="-304800" algn="l" rtl="0">
              <a:lnSpc>
                <a:spcPct val="115000"/>
              </a:lnSpc>
              <a:spcBef>
                <a:spcPts val="1000"/>
              </a:spcBef>
              <a:spcAft>
                <a:spcPts val="1000"/>
              </a:spcAft>
              <a:buClr>
                <a:schemeClr val="lt1"/>
              </a:buClr>
              <a:buSzPts val="1000"/>
              <a:buFont typeface="Sora"/>
              <a:buNone/>
              <a:defRPr sz="1000" b="0" i="0" u="none" strike="noStrike" cap="none">
                <a:solidFill>
                  <a:schemeClr val="lt1"/>
                </a:solidFill>
                <a:latin typeface="Sora"/>
                <a:ea typeface="Sora"/>
                <a:cs typeface="Sora"/>
                <a:sym typeface="Sora"/>
              </a:defRPr>
            </a:lvl9pPr>
          </a:lstStyle>
          <a:p>
            <a:pPr marL="152400" indent="0" algn="ctr"/>
            <a:r>
              <a:rPr lang="en-US" sz="1600" b="1"/>
              <a:t>Further considerations</a:t>
            </a:r>
            <a:endParaRPr lang="en-US" sz="1600"/>
          </a:p>
          <a:p>
            <a:pPr marL="323850" indent="-171450" algn="ctr">
              <a:lnSpc>
                <a:spcPct val="114999"/>
              </a:lnSpc>
              <a:buFont typeface="Arial"/>
              <a:buChar char="•"/>
            </a:pPr>
            <a:r>
              <a:rPr lang="en-US" sz="1600"/>
              <a:t>Dynamic threat updates.</a:t>
            </a:r>
          </a:p>
          <a:p>
            <a:pPr marL="323850" indent="-171450" algn="ctr">
              <a:lnSpc>
                <a:spcPct val="114999"/>
              </a:lnSpc>
              <a:buFont typeface="Arial"/>
              <a:buChar char="•"/>
            </a:pPr>
            <a:r>
              <a:rPr lang="en-US" sz="1600"/>
              <a:t>Comprehensive logging system integrated into SIEM.</a:t>
            </a:r>
          </a:p>
          <a:p>
            <a:pPr marL="323850" indent="-171450" algn="ctr">
              <a:lnSpc>
                <a:spcPct val="114999"/>
              </a:lnSpc>
              <a:buFont typeface="Arial"/>
              <a:buChar char="•"/>
            </a:pPr>
            <a:r>
              <a:rPr lang="en-US" sz="1600"/>
              <a:t>Passwords kept simple and memorable for testing purposes.</a:t>
            </a:r>
            <a:br>
              <a:rPr lang="en-US" sz="1600"/>
            </a:br>
            <a:endParaRPr lang="en-US" sz="1600"/>
          </a:p>
        </p:txBody>
      </p:sp>
      <p:sp>
        <p:nvSpPr>
          <p:cNvPr id="14" name="TextBox 13">
            <a:extLst>
              <a:ext uri="{FF2B5EF4-FFF2-40B4-BE49-F238E27FC236}">
                <a16:creationId xmlns:a16="http://schemas.microsoft.com/office/drawing/2014/main" id="{C058DBF1-9107-BE5D-3502-8E966A9F2001}"/>
              </a:ext>
            </a:extLst>
          </p:cNvPr>
          <p:cNvSpPr txBox="1"/>
          <p:nvPr/>
        </p:nvSpPr>
        <p:spPr>
          <a:xfrm>
            <a:off x="-345910" y="2571751"/>
            <a:ext cx="3481637" cy="20580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152400" algn="ctr">
              <a:lnSpc>
                <a:spcPct val="114999"/>
              </a:lnSpc>
            </a:pPr>
            <a:r>
              <a:rPr lang="en-US" sz="1600" b="1">
                <a:solidFill>
                  <a:srgbClr val="353535"/>
                </a:solidFill>
                <a:latin typeface="Sora"/>
                <a:cs typeface="Sora"/>
              </a:rPr>
              <a:t>Threat Prevention</a:t>
            </a:r>
            <a:endParaRPr lang="en-US" sz="1600">
              <a:solidFill>
                <a:srgbClr val="FFFFFF"/>
              </a:solidFill>
              <a:latin typeface="Sora"/>
              <a:cs typeface="Sora"/>
            </a:endParaRPr>
          </a:p>
          <a:p>
            <a:pPr marL="323850" indent="-171450" algn="ctr">
              <a:lnSpc>
                <a:spcPct val="114999"/>
              </a:lnSpc>
              <a:buFont typeface="Arial,Sans-Serif"/>
              <a:buChar char="•"/>
            </a:pPr>
            <a:r>
              <a:rPr lang="en-US" sz="1600">
                <a:solidFill>
                  <a:srgbClr val="353535"/>
                </a:solidFill>
                <a:latin typeface="Sora"/>
                <a:cs typeface="Sora"/>
              </a:rPr>
              <a:t>Antivirus</a:t>
            </a:r>
            <a:endParaRPr lang="en-US" sz="1600">
              <a:solidFill>
                <a:srgbClr val="FFFFFF"/>
              </a:solidFill>
              <a:latin typeface="Sora"/>
              <a:cs typeface="Sora"/>
            </a:endParaRPr>
          </a:p>
          <a:p>
            <a:pPr marL="323850" indent="-171450" algn="ctr">
              <a:lnSpc>
                <a:spcPct val="114999"/>
              </a:lnSpc>
              <a:buFont typeface="Arial,Sans-Serif"/>
              <a:buChar char="•"/>
            </a:pPr>
            <a:r>
              <a:rPr lang="en-US" sz="1600">
                <a:solidFill>
                  <a:srgbClr val="353535"/>
                </a:solidFill>
                <a:latin typeface="Sora"/>
                <a:cs typeface="Sora"/>
              </a:rPr>
              <a:t>Anti-Spyware</a:t>
            </a:r>
            <a:endParaRPr lang="en-US" sz="1600">
              <a:solidFill>
                <a:srgbClr val="FFFFFF"/>
              </a:solidFill>
              <a:latin typeface="Sora"/>
              <a:cs typeface="Sora"/>
            </a:endParaRPr>
          </a:p>
          <a:p>
            <a:pPr marL="323850" indent="-171450" algn="ctr">
              <a:lnSpc>
                <a:spcPct val="114999"/>
              </a:lnSpc>
              <a:buFont typeface="Arial,Sans-Serif"/>
              <a:buChar char="•"/>
            </a:pPr>
            <a:r>
              <a:rPr lang="en-US" sz="1600">
                <a:solidFill>
                  <a:srgbClr val="353535"/>
                </a:solidFill>
                <a:latin typeface="Sora"/>
                <a:cs typeface="Sora"/>
              </a:rPr>
              <a:t>Vulnerability Protection</a:t>
            </a:r>
            <a:endParaRPr lang="en-US" sz="1600">
              <a:solidFill>
                <a:srgbClr val="FFFFFF"/>
              </a:solidFill>
              <a:latin typeface="Sora"/>
              <a:cs typeface="Sora"/>
            </a:endParaRPr>
          </a:p>
          <a:p>
            <a:pPr marL="323850" indent="-171450" algn="ctr">
              <a:lnSpc>
                <a:spcPct val="114999"/>
              </a:lnSpc>
              <a:buFont typeface="Arial,Sans-Serif"/>
              <a:buChar char="•"/>
            </a:pPr>
            <a:r>
              <a:rPr lang="en-US" sz="1600">
                <a:solidFill>
                  <a:srgbClr val="353535"/>
                </a:solidFill>
                <a:latin typeface="Sora"/>
                <a:cs typeface="Sora"/>
              </a:rPr>
              <a:t>URL Filtering</a:t>
            </a:r>
            <a:endParaRPr lang="en-US" sz="1600">
              <a:solidFill>
                <a:srgbClr val="FFFFFF"/>
              </a:solidFill>
              <a:latin typeface="Sora"/>
              <a:cs typeface="Sora"/>
            </a:endParaRPr>
          </a:p>
          <a:p>
            <a:pPr marL="323850" indent="-171450" algn="ctr">
              <a:lnSpc>
                <a:spcPct val="114999"/>
              </a:lnSpc>
              <a:buFont typeface="Arial,Sans-Serif"/>
              <a:buChar char="•"/>
            </a:pPr>
            <a:r>
              <a:rPr lang="en-US" sz="1600">
                <a:solidFill>
                  <a:srgbClr val="353535"/>
                </a:solidFill>
                <a:latin typeface="Sora"/>
                <a:cs typeface="Sora"/>
              </a:rPr>
              <a:t>Zoned Flood protection</a:t>
            </a:r>
            <a:endParaRPr lang="en-US" sz="1600">
              <a:solidFill>
                <a:srgbClr val="FFFFFF"/>
              </a:solidFill>
              <a:latin typeface="Sora"/>
              <a:cs typeface="Sora"/>
            </a:endParaRPr>
          </a:p>
          <a:p>
            <a:pPr marL="323850" indent="-171450" algn="ctr">
              <a:lnSpc>
                <a:spcPct val="114999"/>
              </a:lnSpc>
              <a:buFont typeface="Arial,Sans-Serif"/>
              <a:buChar char="•"/>
            </a:pPr>
            <a:r>
              <a:rPr lang="en-US" sz="1600">
                <a:solidFill>
                  <a:srgbClr val="353535"/>
                </a:solidFill>
                <a:latin typeface="Sora"/>
                <a:cs typeface="Sora"/>
              </a:rPr>
              <a:t>DoS Filtering</a:t>
            </a:r>
            <a:endParaRPr lang="en-US" sz="1600"/>
          </a:p>
        </p:txBody>
      </p:sp>
      <p:sp>
        <p:nvSpPr>
          <p:cNvPr id="17" name="TextBox 16">
            <a:extLst>
              <a:ext uri="{FF2B5EF4-FFF2-40B4-BE49-F238E27FC236}">
                <a16:creationId xmlns:a16="http://schemas.microsoft.com/office/drawing/2014/main" id="{585F04D4-1756-0770-60A3-CEE9313E1E7C}"/>
              </a:ext>
            </a:extLst>
          </p:cNvPr>
          <p:cNvSpPr txBox="1"/>
          <p:nvPr/>
        </p:nvSpPr>
        <p:spPr>
          <a:xfrm>
            <a:off x="383507" y="1300915"/>
            <a:ext cx="1894974" cy="183383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rtl="0">
              <a:lnSpc>
                <a:spcPts val="1725"/>
              </a:lnSpc>
            </a:pPr>
            <a:r>
              <a:rPr lang="en-US" sz="1600" b="1" baseline="0">
                <a:solidFill>
                  <a:srgbClr val="353535"/>
                </a:solidFill>
                <a:latin typeface="Sora"/>
                <a:ea typeface="Segoe UI"/>
                <a:cs typeface="Segoe UI"/>
              </a:rPr>
              <a:t>Access Control</a:t>
            </a:r>
            <a:r>
              <a:rPr lang="en-US" sz="1600">
                <a:solidFill>
                  <a:srgbClr val="FFFFFF"/>
                </a:solidFill>
                <a:latin typeface="Sora"/>
                <a:ea typeface="Segoe UI"/>
                <a:cs typeface="Segoe UI"/>
              </a:rPr>
              <a:t>​</a:t>
            </a:r>
            <a:endParaRPr lang="en-US"/>
          </a:p>
          <a:p>
            <a:pPr marL="323850" lvl="0" indent="-171450" algn="ctr" rtl="0">
              <a:lnSpc>
                <a:spcPts val="1725"/>
              </a:lnSpc>
              <a:buFont typeface="Arial,Sans-Serif"/>
              <a:buChar char="•"/>
            </a:pPr>
            <a:r>
              <a:rPr lang="en-US" sz="1600" baseline="0">
                <a:solidFill>
                  <a:srgbClr val="353535"/>
                </a:solidFill>
                <a:latin typeface="Sora"/>
                <a:ea typeface="Arial"/>
                <a:cs typeface="Arial"/>
              </a:rPr>
              <a:t>LAN &gt; WAN.</a:t>
            </a:r>
            <a:r>
              <a:rPr lang="en-US" sz="1600">
                <a:solidFill>
                  <a:srgbClr val="FFFFFF"/>
                </a:solidFill>
                <a:latin typeface="Sora"/>
                <a:ea typeface="Arial"/>
                <a:cs typeface="Arial"/>
              </a:rPr>
              <a:t>​</a:t>
            </a:r>
          </a:p>
          <a:p>
            <a:pPr marL="323850" lvl="0" indent="-171450" algn="ctr" rtl="0">
              <a:lnSpc>
                <a:spcPts val="1725"/>
              </a:lnSpc>
              <a:buFont typeface="Arial,Sans-Serif"/>
              <a:buChar char="•"/>
            </a:pPr>
            <a:r>
              <a:rPr lang="en-US" sz="1600" baseline="0">
                <a:solidFill>
                  <a:srgbClr val="353535"/>
                </a:solidFill>
                <a:latin typeface="Sora"/>
                <a:ea typeface="Arial"/>
                <a:cs typeface="Arial"/>
              </a:rPr>
              <a:t>WAN &gt; DMZ.</a:t>
            </a:r>
            <a:r>
              <a:rPr lang="en-US" sz="1600">
                <a:solidFill>
                  <a:srgbClr val="FFFFFF"/>
                </a:solidFill>
                <a:latin typeface="Sora"/>
                <a:ea typeface="Arial"/>
                <a:cs typeface="Arial"/>
              </a:rPr>
              <a:t>​</a:t>
            </a:r>
          </a:p>
          <a:p>
            <a:pPr marL="323850" lvl="0" indent="-171450" algn="ctr" rtl="0">
              <a:lnSpc>
                <a:spcPts val="1725"/>
              </a:lnSpc>
              <a:buFont typeface="Arial,Sans-Serif"/>
              <a:buChar char="•"/>
            </a:pPr>
            <a:r>
              <a:rPr lang="en-US" sz="1600" baseline="0">
                <a:solidFill>
                  <a:srgbClr val="353535"/>
                </a:solidFill>
                <a:latin typeface="Sora"/>
                <a:ea typeface="Arial"/>
                <a:cs typeface="Arial"/>
              </a:rPr>
              <a:t>LAN &gt; DMZ.</a:t>
            </a:r>
            <a:r>
              <a:rPr lang="en-US" sz="1600">
                <a:solidFill>
                  <a:srgbClr val="FFFFFF"/>
                </a:solidFill>
                <a:latin typeface="Sora"/>
                <a:ea typeface="Arial"/>
                <a:cs typeface="Arial"/>
              </a:rPr>
              <a:t>​</a:t>
            </a:r>
          </a:p>
          <a:p>
            <a:pPr algn="ctr" rtl="0">
              <a:lnSpc>
                <a:spcPts val="1725"/>
              </a:lnSpc>
            </a:pPr>
            <a:r>
              <a:rPr lang="en-US" sz="1600">
                <a:solidFill>
                  <a:srgbClr val="FFFFFF"/>
                </a:solidFill>
                <a:latin typeface="Sora"/>
                <a:ea typeface="Segoe UI"/>
                <a:cs typeface="Segoe UI"/>
              </a:rPr>
              <a:t>​</a:t>
            </a:r>
          </a:p>
          <a:p>
            <a:pPr rtl="0">
              <a:lnSpc>
                <a:spcPts val="1725"/>
              </a:lnSpc>
            </a:pPr>
            <a:r>
              <a:rPr lang="en-US" sz="1000">
                <a:solidFill>
                  <a:srgbClr val="FFFFFF"/>
                </a:solidFill>
                <a:latin typeface="Sora"/>
                <a:ea typeface="Segoe UI"/>
                <a:cs typeface="Segoe UI"/>
              </a:rPr>
              <a:t>​</a:t>
            </a:r>
          </a:p>
          <a:p>
            <a:pPr rtl="0">
              <a:lnSpc>
                <a:spcPts val="1725"/>
              </a:lnSpc>
            </a:pPr>
            <a:r>
              <a:rPr lang="en-US" sz="1000">
                <a:solidFill>
                  <a:srgbClr val="FFFFFF"/>
                </a:solidFill>
                <a:latin typeface="Sora"/>
                <a:ea typeface="Segoe UI"/>
                <a:cs typeface="Segoe UI"/>
              </a:rPr>
              <a:t>​</a:t>
            </a:r>
          </a:p>
          <a:p>
            <a:pPr algn="ctr"/>
            <a:endParaRPr lang="en-US"/>
          </a:p>
        </p:txBody>
      </p:sp>
      <p:pic>
        <p:nvPicPr>
          <p:cNvPr id="19" name="Picture 18" descr="A blue and white lock with a gear and check mark&#10;&#10;AI-generated content may be incorrect.">
            <a:extLst>
              <a:ext uri="{FF2B5EF4-FFF2-40B4-BE49-F238E27FC236}">
                <a16:creationId xmlns:a16="http://schemas.microsoft.com/office/drawing/2014/main" id="{25194CE2-14D5-F32A-0729-AEA47E676264}"/>
              </a:ext>
            </a:extLst>
          </p:cNvPr>
          <p:cNvPicPr>
            <a:picLocks noChangeAspect="1"/>
          </p:cNvPicPr>
          <p:nvPr/>
        </p:nvPicPr>
        <p:blipFill>
          <a:blip r:embed="rId2"/>
          <a:stretch>
            <a:fillRect/>
          </a:stretch>
        </p:blipFill>
        <p:spPr>
          <a:xfrm>
            <a:off x="327108" y="180223"/>
            <a:ext cx="1007645" cy="1023185"/>
          </a:xfrm>
          <a:prstGeom prst="rect">
            <a:avLst/>
          </a:prstGeom>
        </p:spPr>
      </p:pic>
    </p:spTree>
    <p:extLst>
      <p:ext uri="{BB962C8B-B14F-4D97-AF65-F5344CB8AC3E}">
        <p14:creationId xmlns:p14="http://schemas.microsoft.com/office/powerpoint/2010/main" val="18675964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049163-E461-982A-6DAD-3B5A6A63DB8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6789232-9565-A37A-33CB-C9F2F7DF8DED}"/>
              </a:ext>
            </a:extLst>
          </p:cNvPr>
          <p:cNvSpPr>
            <a:spLocks noGrp="1"/>
          </p:cNvSpPr>
          <p:nvPr>
            <p:ph type="title" idx="2"/>
          </p:nvPr>
        </p:nvSpPr>
        <p:spPr>
          <a:xfrm>
            <a:off x="1397415" y="348357"/>
            <a:ext cx="7222920" cy="605664"/>
          </a:xfrm>
        </p:spPr>
        <p:txBody>
          <a:bodyPr/>
          <a:lstStyle/>
          <a:p>
            <a:r>
              <a:rPr lang="en-US" sz="3200" b="1"/>
              <a:t>Security Baseline &amp; Considerations</a:t>
            </a:r>
            <a:endParaRPr lang="en-US" b="1"/>
          </a:p>
        </p:txBody>
      </p:sp>
      <p:pic>
        <p:nvPicPr>
          <p:cNvPr id="2" name="Picture 1" descr="A screenshot of a computer&#10;&#10;AI-generated content may be incorrect.">
            <a:extLst>
              <a:ext uri="{FF2B5EF4-FFF2-40B4-BE49-F238E27FC236}">
                <a16:creationId xmlns:a16="http://schemas.microsoft.com/office/drawing/2014/main" id="{8CDF967E-99C0-8A43-B631-31B198E1B0DB}"/>
              </a:ext>
            </a:extLst>
          </p:cNvPr>
          <p:cNvPicPr>
            <a:picLocks noChangeAspect="1"/>
          </p:cNvPicPr>
          <p:nvPr/>
        </p:nvPicPr>
        <p:blipFill>
          <a:blip r:embed="rId2"/>
          <a:stretch>
            <a:fillRect/>
          </a:stretch>
        </p:blipFill>
        <p:spPr>
          <a:xfrm>
            <a:off x="767013" y="1211515"/>
            <a:ext cx="7617493" cy="3870989"/>
          </a:xfrm>
          <a:prstGeom prst="rect">
            <a:avLst/>
          </a:prstGeom>
        </p:spPr>
      </p:pic>
      <p:pic>
        <p:nvPicPr>
          <p:cNvPr id="7" name="Picture 6" descr="A blue and white lock with a gear and check mark&#10;&#10;AI-generated content may be incorrect.">
            <a:extLst>
              <a:ext uri="{FF2B5EF4-FFF2-40B4-BE49-F238E27FC236}">
                <a16:creationId xmlns:a16="http://schemas.microsoft.com/office/drawing/2014/main" id="{8B24C1C6-B065-6118-972A-67267A84CE6D}"/>
              </a:ext>
            </a:extLst>
          </p:cNvPr>
          <p:cNvPicPr>
            <a:picLocks noChangeAspect="1"/>
          </p:cNvPicPr>
          <p:nvPr/>
        </p:nvPicPr>
        <p:blipFill>
          <a:blip r:embed="rId3"/>
          <a:stretch>
            <a:fillRect/>
          </a:stretch>
        </p:blipFill>
        <p:spPr>
          <a:xfrm>
            <a:off x="191753" y="67427"/>
            <a:ext cx="1007645" cy="1023185"/>
          </a:xfrm>
          <a:prstGeom prst="rect">
            <a:avLst/>
          </a:prstGeom>
        </p:spPr>
      </p:pic>
    </p:spTree>
    <p:extLst>
      <p:ext uri="{BB962C8B-B14F-4D97-AF65-F5344CB8AC3E}">
        <p14:creationId xmlns:p14="http://schemas.microsoft.com/office/powerpoint/2010/main" val="6211317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47C35D-3521-7AC2-C1BA-F5C7BB99737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A858454-FA31-A727-798D-EA2164FD6D99}"/>
              </a:ext>
            </a:extLst>
          </p:cNvPr>
          <p:cNvSpPr>
            <a:spLocks noGrp="1"/>
          </p:cNvSpPr>
          <p:nvPr>
            <p:ph type="title" idx="2"/>
          </p:nvPr>
        </p:nvSpPr>
        <p:spPr>
          <a:xfrm>
            <a:off x="1322218" y="431074"/>
            <a:ext cx="7283078" cy="605664"/>
          </a:xfrm>
        </p:spPr>
        <p:txBody>
          <a:bodyPr/>
          <a:lstStyle/>
          <a:p>
            <a:r>
              <a:rPr lang="en-US" sz="3200" b="1"/>
              <a:t>Security Baseline &amp; Considerations</a:t>
            </a:r>
            <a:endParaRPr lang="en-US" b="1"/>
          </a:p>
        </p:txBody>
      </p:sp>
      <p:pic>
        <p:nvPicPr>
          <p:cNvPr id="4" name="Picture 3" descr="A screenshot of a computer&#10;&#10;AI-generated content may be incorrect.">
            <a:extLst>
              <a:ext uri="{FF2B5EF4-FFF2-40B4-BE49-F238E27FC236}">
                <a16:creationId xmlns:a16="http://schemas.microsoft.com/office/drawing/2014/main" id="{92843FE4-B0EE-C6C6-674A-FB7D0283EB26}"/>
              </a:ext>
            </a:extLst>
          </p:cNvPr>
          <p:cNvPicPr>
            <a:picLocks noChangeAspect="1"/>
          </p:cNvPicPr>
          <p:nvPr/>
        </p:nvPicPr>
        <p:blipFill>
          <a:blip r:embed="rId2"/>
          <a:stretch>
            <a:fillRect/>
          </a:stretch>
        </p:blipFill>
        <p:spPr>
          <a:xfrm>
            <a:off x="729414" y="1233975"/>
            <a:ext cx="7570771" cy="3750874"/>
          </a:xfrm>
          <a:prstGeom prst="rect">
            <a:avLst/>
          </a:prstGeom>
        </p:spPr>
      </p:pic>
      <p:pic>
        <p:nvPicPr>
          <p:cNvPr id="6" name="Picture 5" descr="A blue and white lock with a gear and check mark&#10;&#10;AI-generated content may be incorrect.">
            <a:extLst>
              <a:ext uri="{FF2B5EF4-FFF2-40B4-BE49-F238E27FC236}">
                <a16:creationId xmlns:a16="http://schemas.microsoft.com/office/drawing/2014/main" id="{08E2576F-19D9-28AD-7101-1C170423D18A}"/>
              </a:ext>
            </a:extLst>
          </p:cNvPr>
          <p:cNvPicPr>
            <a:picLocks noChangeAspect="1"/>
          </p:cNvPicPr>
          <p:nvPr/>
        </p:nvPicPr>
        <p:blipFill>
          <a:blip r:embed="rId3"/>
          <a:stretch>
            <a:fillRect/>
          </a:stretch>
        </p:blipFill>
        <p:spPr>
          <a:xfrm>
            <a:off x="229351" y="157664"/>
            <a:ext cx="1007645" cy="1023185"/>
          </a:xfrm>
          <a:prstGeom prst="rect">
            <a:avLst/>
          </a:prstGeom>
        </p:spPr>
      </p:pic>
    </p:spTree>
    <p:extLst>
      <p:ext uri="{BB962C8B-B14F-4D97-AF65-F5344CB8AC3E}">
        <p14:creationId xmlns:p14="http://schemas.microsoft.com/office/powerpoint/2010/main" val="27641248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0BC3D5-D0B0-4A6F-E142-74EFA5784D8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9D2E651-EFFC-A27A-9FC3-6F2CE26AE89C}"/>
              </a:ext>
            </a:extLst>
          </p:cNvPr>
          <p:cNvSpPr>
            <a:spLocks noGrp="1"/>
          </p:cNvSpPr>
          <p:nvPr>
            <p:ph type="title" idx="2"/>
          </p:nvPr>
        </p:nvSpPr>
        <p:spPr>
          <a:xfrm>
            <a:off x="1337257" y="416035"/>
            <a:ext cx="7042446" cy="605664"/>
          </a:xfrm>
        </p:spPr>
        <p:txBody>
          <a:bodyPr/>
          <a:lstStyle/>
          <a:p>
            <a:r>
              <a:rPr lang="en-US" sz="3200" b="1"/>
              <a:t>Security Baseline &amp; Considerations</a:t>
            </a:r>
            <a:endParaRPr lang="en-US" b="1"/>
          </a:p>
        </p:txBody>
      </p:sp>
      <p:pic>
        <p:nvPicPr>
          <p:cNvPr id="11" name="Picture 10" descr="A screenshot of a computer&#10;&#10;AI-generated content may be incorrect.">
            <a:extLst>
              <a:ext uri="{FF2B5EF4-FFF2-40B4-BE49-F238E27FC236}">
                <a16:creationId xmlns:a16="http://schemas.microsoft.com/office/drawing/2014/main" id="{4B6D82B8-57C9-3D87-417B-B3F0FB0366D8}"/>
              </a:ext>
            </a:extLst>
          </p:cNvPr>
          <p:cNvPicPr>
            <a:picLocks noChangeAspect="1"/>
          </p:cNvPicPr>
          <p:nvPr/>
        </p:nvPicPr>
        <p:blipFill>
          <a:blip r:embed="rId2"/>
          <a:stretch>
            <a:fillRect/>
          </a:stretch>
        </p:blipFill>
        <p:spPr>
          <a:xfrm>
            <a:off x="767013" y="1195747"/>
            <a:ext cx="7609973" cy="3849890"/>
          </a:xfrm>
          <a:prstGeom prst="rect">
            <a:avLst/>
          </a:prstGeom>
        </p:spPr>
      </p:pic>
      <p:pic>
        <p:nvPicPr>
          <p:cNvPr id="15" name="Picture 14" descr="A blue and white lock with a gear and check mark&#10;&#10;AI-generated content may be incorrect.">
            <a:extLst>
              <a:ext uri="{FF2B5EF4-FFF2-40B4-BE49-F238E27FC236}">
                <a16:creationId xmlns:a16="http://schemas.microsoft.com/office/drawing/2014/main" id="{1020FECC-C478-8F31-1A7F-8128D893C6FE}"/>
              </a:ext>
            </a:extLst>
          </p:cNvPr>
          <p:cNvPicPr>
            <a:picLocks noChangeAspect="1"/>
          </p:cNvPicPr>
          <p:nvPr/>
        </p:nvPicPr>
        <p:blipFill>
          <a:blip r:embed="rId3"/>
          <a:stretch>
            <a:fillRect/>
          </a:stretch>
        </p:blipFill>
        <p:spPr>
          <a:xfrm>
            <a:off x="266950" y="120065"/>
            <a:ext cx="1007645" cy="1023185"/>
          </a:xfrm>
          <a:prstGeom prst="rect">
            <a:avLst/>
          </a:prstGeom>
        </p:spPr>
      </p:pic>
    </p:spTree>
    <p:extLst>
      <p:ext uri="{BB962C8B-B14F-4D97-AF65-F5344CB8AC3E}">
        <p14:creationId xmlns:p14="http://schemas.microsoft.com/office/powerpoint/2010/main" val="32544456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3D04BD-7D55-3A5A-BFB5-750FC8D318E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5324B91-D14C-11FB-7570-CB98236A2B2F}"/>
              </a:ext>
            </a:extLst>
          </p:cNvPr>
          <p:cNvSpPr>
            <a:spLocks noGrp="1"/>
          </p:cNvSpPr>
          <p:nvPr>
            <p:ph type="title" idx="2"/>
          </p:nvPr>
        </p:nvSpPr>
        <p:spPr>
          <a:xfrm>
            <a:off x="1329637" y="468673"/>
            <a:ext cx="6976573" cy="605664"/>
          </a:xfrm>
        </p:spPr>
        <p:txBody>
          <a:bodyPr/>
          <a:lstStyle/>
          <a:p>
            <a:r>
              <a:rPr lang="en-US" sz="3200" b="1"/>
              <a:t>Security Baseline &amp; Considerations</a:t>
            </a:r>
            <a:endParaRPr lang="en-US" b="1"/>
          </a:p>
        </p:txBody>
      </p:sp>
      <p:pic>
        <p:nvPicPr>
          <p:cNvPr id="2" name="Picture 1" descr="A screenshot of a computer&#10;&#10;AI-generated content may be incorrect.">
            <a:extLst>
              <a:ext uri="{FF2B5EF4-FFF2-40B4-BE49-F238E27FC236}">
                <a16:creationId xmlns:a16="http://schemas.microsoft.com/office/drawing/2014/main" id="{140A1457-55EE-2EB4-0D0C-62F0032DA159}"/>
              </a:ext>
            </a:extLst>
          </p:cNvPr>
          <p:cNvPicPr>
            <a:picLocks noChangeAspect="1"/>
          </p:cNvPicPr>
          <p:nvPr/>
        </p:nvPicPr>
        <p:blipFill>
          <a:blip r:embed="rId2"/>
          <a:stretch>
            <a:fillRect/>
          </a:stretch>
        </p:blipFill>
        <p:spPr>
          <a:xfrm>
            <a:off x="834690" y="1282443"/>
            <a:ext cx="7482138" cy="3736650"/>
          </a:xfrm>
          <a:prstGeom prst="rect">
            <a:avLst/>
          </a:prstGeom>
        </p:spPr>
      </p:pic>
      <p:pic>
        <p:nvPicPr>
          <p:cNvPr id="5" name="Picture 4" descr="A blue and white lock with a gear and check mark&#10;&#10;AI-generated content may be incorrect.">
            <a:extLst>
              <a:ext uri="{FF2B5EF4-FFF2-40B4-BE49-F238E27FC236}">
                <a16:creationId xmlns:a16="http://schemas.microsoft.com/office/drawing/2014/main" id="{0E96B9BC-28C3-A426-25FD-46BA9E0DDE25}"/>
              </a:ext>
            </a:extLst>
          </p:cNvPr>
          <p:cNvPicPr>
            <a:picLocks noChangeAspect="1"/>
          </p:cNvPicPr>
          <p:nvPr/>
        </p:nvPicPr>
        <p:blipFill>
          <a:blip r:embed="rId3"/>
          <a:stretch>
            <a:fillRect/>
          </a:stretch>
        </p:blipFill>
        <p:spPr>
          <a:xfrm>
            <a:off x="327108" y="180223"/>
            <a:ext cx="1007645" cy="1023185"/>
          </a:xfrm>
          <a:prstGeom prst="rect">
            <a:avLst/>
          </a:prstGeom>
        </p:spPr>
      </p:pic>
    </p:spTree>
    <p:extLst>
      <p:ext uri="{BB962C8B-B14F-4D97-AF65-F5344CB8AC3E}">
        <p14:creationId xmlns:p14="http://schemas.microsoft.com/office/powerpoint/2010/main" val="20794936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A4B578-B437-2B6D-D6FB-D6B1149B294C}"/>
            </a:ext>
          </a:extLst>
        </p:cNvPr>
        <p:cNvGrpSpPr/>
        <p:nvPr/>
      </p:nvGrpSpPr>
      <p:grpSpPr>
        <a:xfrm>
          <a:off x="0" y="0"/>
          <a:ext cx="0" cy="0"/>
          <a:chOff x="0" y="0"/>
          <a:chExt cx="0" cy="0"/>
        </a:xfrm>
      </p:grpSpPr>
      <p:sp>
        <p:nvSpPr>
          <p:cNvPr id="4" name="Subtitle 3">
            <a:extLst>
              <a:ext uri="{FF2B5EF4-FFF2-40B4-BE49-F238E27FC236}">
                <a16:creationId xmlns:a16="http://schemas.microsoft.com/office/drawing/2014/main" id="{5DAEAFEE-95E0-49AA-972B-DD4279545DF8}"/>
              </a:ext>
            </a:extLst>
          </p:cNvPr>
          <p:cNvSpPr>
            <a:spLocks noGrp="1"/>
          </p:cNvSpPr>
          <p:nvPr>
            <p:ph type="subTitle" idx="1"/>
          </p:nvPr>
        </p:nvSpPr>
        <p:spPr>
          <a:xfrm>
            <a:off x="-60235" y="3086203"/>
            <a:ext cx="6969812" cy="2172840"/>
          </a:xfrm>
        </p:spPr>
        <p:txBody>
          <a:bodyPr/>
          <a:lstStyle/>
          <a:p>
            <a:pPr>
              <a:buAutoNum type="arabicPeriod"/>
            </a:pPr>
            <a:r>
              <a:rPr lang="en-US" sz="1200"/>
              <a:t>Verifying policy actions  (Allowing and Blocking.)</a:t>
            </a:r>
            <a:br>
              <a:rPr lang="en-US" sz="1200"/>
            </a:br>
            <a:endParaRPr lang="en-US" sz="1200"/>
          </a:p>
          <a:p>
            <a:pPr>
              <a:lnSpc>
                <a:spcPct val="114999"/>
              </a:lnSpc>
              <a:buAutoNum type="arabicPeriod"/>
            </a:pPr>
            <a:r>
              <a:rPr lang="en-US" sz="1200"/>
              <a:t>Checking if malicious traffic is  being dropped by zone protection and security profiles through the monitor page.</a:t>
            </a:r>
            <a:br>
              <a:rPr lang="en-US" sz="1200"/>
            </a:br>
            <a:endParaRPr lang="en-US" sz="1200"/>
          </a:p>
          <a:p>
            <a:pPr>
              <a:lnSpc>
                <a:spcPct val="114999"/>
              </a:lnSpc>
              <a:buAutoNum type="arabicPeriod"/>
            </a:pPr>
            <a:r>
              <a:rPr lang="en-US" sz="1200"/>
              <a:t>Confirming correct reverse path NAT for WAN  &gt; DMZ.</a:t>
            </a:r>
            <a:br>
              <a:rPr lang="en-US" sz="1200"/>
            </a:br>
            <a:endParaRPr lang="en-US" sz="1200"/>
          </a:p>
          <a:p>
            <a:pPr>
              <a:lnSpc>
                <a:spcPct val="114999"/>
              </a:lnSpc>
              <a:buAutoNum type="arabicPeriod"/>
            </a:pPr>
            <a:r>
              <a:rPr lang="en-US" sz="1200"/>
              <a:t>Validating firewall routes through the use of ICMP echo pings.</a:t>
            </a:r>
            <a:br>
              <a:rPr lang="en-US" sz="1200"/>
            </a:br>
            <a:endParaRPr lang="en-US" sz="1200"/>
          </a:p>
          <a:p>
            <a:pPr>
              <a:lnSpc>
                <a:spcPct val="114999"/>
              </a:lnSpc>
              <a:buAutoNum type="arabicPeriod"/>
            </a:pPr>
            <a:r>
              <a:rPr lang="en-US" sz="1200"/>
              <a:t>Ensuring firewall was allowing ping connections across the network.</a:t>
            </a:r>
            <a:br>
              <a:rPr lang="en-US" sz="1200"/>
            </a:br>
            <a:endParaRPr lang="en-US" sz="1200"/>
          </a:p>
          <a:p>
            <a:pPr>
              <a:lnSpc>
                <a:spcPct val="114999"/>
              </a:lnSpc>
              <a:buAutoNum type="arabicPeriod"/>
            </a:pPr>
            <a:r>
              <a:rPr lang="en-US" sz="1200"/>
              <a:t>Security profile configurations such as ,the antivirus and file blocker had correct actions like block or drop for malicious connections or files.</a:t>
            </a:r>
            <a:br>
              <a:rPr lang="en-US" sz="1200"/>
            </a:br>
            <a:endParaRPr lang="en-US" sz="1200"/>
          </a:p>
          <a:p>
            <a:pPr>
              <a:lnSpc>
                <a:spcPct val="114999"/>
              </a:lnSpc>
              <a:buAutoNum type="arabicPeriod"/>
            </a:pPr>
            <a:r>
              <a:rPr lang="en-US" sz="1200"/>
              <a:t>Ensuring logs were being forwarded through the use of a forwarding profile and confirming the syslog server was reachable.</a:t>
            </a:r>
            <a:br>
              <a:rPr lang="en-US" sz="1200"/>
            </a:br>
            <a:endParaRPr lang="en-US" sz="1200"/>
          </a:p>
          <a:p>
            <a:pPr>
              <a:lnSpc>
                <a:spcPct val="114999"/>
              </a:lnSpc>
              <a:buAutoNum type="arabicPeriod"/>
            </a:pPr>
            <a:r>
              <a:rPr lang="en-US" sz="1200"/>
              <a:t>Certificate Authority  halted for TLS/SSL decryption for viewing files, would recommend using WildFire instead.</a:t>
            </a:r>
          </a:p>
          <a:p>
            <a:pPr>
              <a:lnSpc>
                <a:spcPct val="114999"/>
              </a:lnSpc>
              <a:buAutoNum type="arabicPeriod"/>
            </a:pPr>
            <a:endParaRPr lang="en-US" sz="1200"/>
          </a:p>
        </p:txBody>
      </p:sp>
      <p:sp>
        <p:nvSpPr>
          <p:cNvPr id="9" name="Title 2">
            <a:extLst>
              <a:ext uri="{FF2B5EF4-FFF2-40B4-BE49-F238E27FC236}">
                <a16:creationId xmlns:a16="http://schemas.microsoft.com/office/drawing/2014/main" id="{EF4B07CC-381E-6E99-F2D9-8E74FC9C90C9}"/>
              </a:ext>
            </a:extLst>
          </p:cNvPr>
          <p:cNvSpPr txBox="1">
            <a:spLocks/>
          </p:cNvSpPr>
          <p:nvPr/>
        </p:nvSpPr>
        <p:spPr>
          <a:xfrm>
            <a:off x="1377538" y="340837"/>
            <a:ext cx="5403144" cy="605664"/>
          </a:xfrm>
          <a:prstGeom prst="rect">
            <a:avLst/>
          </a:prstGeom>
          <a:noFill/>
          <a:ln>
            <a:noFill/>
          </a:ln>
        </p:spPr>
        <p:txBody>
          <a:bodyPr spcFirstLastPara="1" wrap="square" lIns="91425" tIns="0"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lt1"/>
              </a:buClr>
              <a:buSzPts val="3000"/>
              <a:buFont typeface="IBM Plex Sans"/>
              <a:buNone/>
              <a:defRPr sz="5500" b="0" i="0" u="none" strike="noStrike" cap="none">
                <a:solidFill>
                  <a:schemeClr val="lt1"/>
                </a:solidFill>
                <a:latin typeface="IBM Plex Sans"/>
                <a:ea typeface="IBM Plex Sans"/>
                <a:cs typeface="IBM Plex Sans"/>
                <a:sym typeface="IBM Plex Sans"/>
              </a:defRPr>
            </a:lvl1pPr>
            <a:lvl2pPr marR="0" lvl="1" algn="l" rtl="0">
              <a:lnSpc>
                <a:spcPct val="90000"/>
              </a:lnSpc>
              <a:spcBef>
                <a:spcPts val="0"/>
              </a:spcBef>
              <a:spcAft>
                <a:spcPts val="0"/>
              </a:spcAft>
              <a:buClr>
                <a:srgbClr val="000000"/>
              </a:buClr>
              <a:buSzPts val="3000"/>
              <a:buFont typeface="IBM Plex Sans"/>
              <a:buNone/>
              <a:defRPr sz="5500" b="0" i="0" u="none" strike="noStrike" cap="none">
                <a:solidFill>
                  <a:srgbClr val="000000"/>
                </a:solidFill>
                <a:latin typeface="IBM Plex Sans"/>
                <a:ea typeface="IBM Plex Sans"/>
                <a:cs typeface="IBM Plex Sans"/>
                <a:sym typeface="IBM Plex Sans"/>
              </a:defRPr>
            </a:lvl2pPr>
            <a:lvl3pPr marR="0" lvl="2" algn="l" rtl="0">
              <a:lnSpc>
                <a:spcPct val="90000"/>
              </a:lnSpc>
              <a:spcBef>
                <a:spcPts val="0"/>
              </a:spcBef>
              <a:spcAft>
                <a:spcPts val="0"/>
              </a:spcAft>
              <a:buClr>
                <a:srgbClr val="000000"/>
              </a:buClr>
              <a:buSzPts val="3000"/>
              <a:buFont typeface="IBM Plex Sans"/>
              <a:buNone/>
              <a:defRPr sz="5500" b="0" i="0" u="none" strike="noStrike" cap="none">
                <a:solidFill>
                  <a:srgbClr val="000000"/>
                </a:solidFill>
                <a:latin typeface="IBM Plex Sans"/>
                <a:ea typeface="IBM Plex Sans"/>
                <a:cs typeface="IBM Plex Sans"/>
                <a:sym typeface="IBM Plex Sans"/>
              </a:defRPr>
            </a:lvl3pPr>
            <a:lvl4pPr marR="0" lvl="3" algn="l" rtl="0">
              <a:lnSpc>
                <a:spcPct val="90000"/>
              </a:lnSpc>
              <a:spcBef>
                <a:spcPts val="0"/>
              </a:spcBef>
              <a:spcAft>
                <a:spcPts val="0"/>
              </a:spcAft>
              <a:buClr>
                <a:srgbClr val="000000"/>
              </a:buClr>
              <a:buSzPts val="3000"/>
              <a:buFont typeface="IBM Plex Sans"/>
              <a:buNone/>
              <a:defRPr sz="5500" b="0" i="0" u="none" strike="noStrike" cap="none">
                <a:solidFill>
                  <a:srgbClr val="000000"/>
                </a:solidFill>
                <a:latin typeface="IBM Plex Sans"/>
                <a:ea typeface="IBM Plex Sans"/>
                <a:cs typeface="IBM Plex Sans"/>
                <a:sym typeface="IBM Plex Sans"/>
              </a:defRPr>
            </a:lvl4pPr>
            <a:lvl5pPr marR="0" lvl="4" algn="l" rtl="0">
              <a:lnSpc>
                <a:spcPct val="90000"/>
              </a:lnSpc>
              <a:spcBef>
                <a:spcPts val="0"/>
              </a:spcBef>
              <a:spcAft>
                <a:spcPts val="0"/>
              </a:spcAft>
              <a:buClr>
                <a:srgbClr val="000000"/>
              </a:buClr>
              <a:buSzPts val="3000"/>
              <a:buFont typeface="IBM Plex Sans"/>
              <a:buNone/>
              <a:defRPr sz="5500" b="0" i="0" u="none" strike="noStrike" cap="none">
                <a:solidFill>
                  <a:srgbClr val="000000"/>
                </a:solidFill>
                <a:latin typeface="IBM Plex Sans"/>
                <a:ea typeface="IBM Plex Sans"/>
                <a:cs typeface="IBM Plex Sans"/>
                <a:sym typeface="IBM Plex Sans"/>
              </a:defRPr>
            </a:lvl5pPr>
            <a:lvl6pPr marR="0" lvl="5" algn="l" rtl="0">
              <a:lnSpc>
                <a:spcPct val="90000"/>
              </a:lnSpc>
              <a:spcBef>
                <a:spcPts val="0"/>
              </a:spcBef>
              <a:spcAft>
                <a:spcPts val="0"/>
              </a:spcAft>
              <a:buClr>
                <a:srgbClr val="000000"/>
              </a:buClr>
              <a:buSzPts val="3000"/>
              <a:buFont typeface="IBM Plex Sans"/>
              <a:buNone/>
              <a:defRPr sz="5500" b="0" i="0" u="none" strike="noStrike" cap="none">
                <a:solidFill>
                  <a:srgbClr val="000000"/>
                </a:solidFill>
                <a:latin typeface="IBM Plex Sans"/>
                <a:ea typeface="IBM Plex Sans"/>
                <a:cs typeface="IBM Plex Sans"/>
                <a:sym typeface="IBM Plex Sans"/>
              </a:defRPr>
            </a:lvl6pPr>
            <a:lvl7pPr marR="0" lvl="6" algn="l" rtl="0">
              <a:lnSpc>
                <a:spcPct val="90000"/>
              </a:lnSpc>
              <a:spcBef>
                <a:spcPts val="0"/>
              </a:spcBef>
              <a:spcAft>
                <a:spcPts val="0"/>
              </a:spcAft>
              <a:buClr>
                <a:srgbClr val="000000"/>
              </a:buClr>
              <a:buSzPts val="3000"/>
              <a:buFont typeface="IBM Plex Sans"/>
              <a:buNone/>
              <a:defRPr sz="5500" b="0" i="0" u="none" strike="noStrike" cap="none">
                <a:solidFill>
                  <a:srgbClr val="000000"/>
                </a:solidFill>
                <a:latin typeface="IBM Plex Sans"/>
                <a:ea typeface="IBM Plex Sans"/>
                <a:cs typeface="IBM Plex Sans"/>
                <a:sym typeface="IBM Plex Sans"/>
              </a:defRPr>
            </a:lvl7pPr>
            <a:lvl8pPr marR="0" lvl="7" algn="l" rtl="0">
              <a:lnSpc>
                <a:spcPct val="90000"/>
              </a:lnSpc>
              <a:spcBef>
                <a:spcPts val="0"/>
              </a:spcBef>
              <a:spcAft>
                <a:spcPts val="0"/>
              </a:spcAft>
              <a:buClr>
                <a:srgbClr val="000000"/>
              </a:buClr>
              <a:buSzPts val="3000"/>
              <a:buFont typeface="IBM Plex Sans"/>
              <a:buNone/>
              <a:defRPr sz="5500" b="0" i="0" u="none" strike="noStrike" cap="none">
                <a:solidFill>
                  <a:srgbClr val="000000"/>
                </a:solidFill>
                <a:latin typeface="IBM Plex Sans"/>
                <a:ea typeface="IBM Plex Sans"/>
                <a:cs typeface="IBM Plex Sans"/>
                <a:sym typeface="IBM Plex Sans"/>
              </a:defRPr>
            </a:lvl8pPr>
            <a:lvl9pPr marR="0" lvl="8" algn="l" rtl="0">
              <a:lnSpc>
                <a:spcPct val="90000"/>
              </a:lnSpc>
              <a:spcBef>
                <a:spcPts val="0"/>
              </a:spcBef>
              <a:spcAft>
                <a:spcPts val="0"/>
              </a:spcAft>
              <a:buClr>
                <a:srgbClr val="000000"/>
              </a:buClr>
              <a:buSzPts val="3000"/>
              <a:buFont typeface="IBM Plex Sans"/>
              <a:buNone/>
              <a:defRPr sz="5500" b="0" i="0" u="none" strike="noStrike" cap="none">
                <a:solidFill>
                  <a:srgbClr val="000000"/>
                </a:solidFill>
                <a:latin typeface="IBM Plex Sans"/>
                <a:ea typeface="IBM Plex Sans"/>
                <a:cs typeface="IBM Plex Sans"/>
                <a:sym typeface="IBM Plex Sans"/>
              </a:defRPr>
            </a:lvl9pPr>
          </a:lstStyle>
          <a:p>
            <a:r>
              <a:rPr lang="en-US" sz="3200" b="1"/>
              <a:t>Troubleshooting</a:t>
            </a:r>
          </a:p>
        </p:txBody>
      </p:sp>
      <p:pic>
        <p:nvPicPr>
          <p:cNvPr id="10" name="Picture 9" descr="A computer with a wrench and screwdriver&#10;&#10;AI-generated content may be incorrect.">
            <a:extLst>
              <a:ext uri="{FF2B5EF4-FFF2-40B4-BE49-F238E27FC236}">
                <a16:creationId xmlns:a16="http://schemas.microsoft.com/office/drawing/2014/main" id="{6638E53C-3DA2-3CCC-C58C-336D4D76742E}"/>
              </a:ext>
            </a:extLst>
          </p:cNvPr>
          <p:cNvPicPr>
            <a:picLocks noChangeAspect="1"/>
          </p:cNvPicPr>
          <p:nvPr/>
        </p:nvPicPr>
        <p:blipFill>
          <a:blip r:embed="rId2"/>
          <a:stretch>
            <a:fillRect/>
          </a:stretch>
        </p:blipFill>
        <p:spPr>
          <a:xfrm>
            <a:off x="-1504" y="0"/>
            <a:ext cx="1323474" cy="1285875"/>
          </a:xfrm>
          <a:prstGeom prst="rect">
            <a:avLst/>
          </a:prstGeom>
        </p:spPr>
      </p:pic>
    </p:spTree>
    <p:extLst>
      <p:ext uri="{BB962C8B-B14F-4D97-AF65-F5344CB8AC3E}">
        <p14:creationId xmlns:p14="http://schemas.microsoft.com/office/powerpoint/2010/main" val="18491345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5A46D0-77F1-A927-D90D-54CFF5ADE26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EABC960-66AB-D514-0B3B-C46FE838B13F}"/>
              </a:ext>
            </a:extLst>
          </p:cNvPr>
          <p:cNvSpPr>
            <a:spLocks noGrp="1"/>
          </p:cNvSpPr>
          <p:nvPr>
            <p:ph type="title"/>
          </p:nvPr>
        </p:nvSpPr>
        <p:spPr>
          <a:xfrm>
            <a:off x="306284" y="1216738"/>
            <a:ext cx="6890609" cy="968063"/>
          </a:xfrm>
        </p:spPr>
        <p:txBody>
          <a:bodyPr/>
          <a:lstStyle/>
          <a:p>
            <a:r>
              <a:rPr lang="en-US" dirty="0"/>
              <a:t>Network Switch </a:t>
            </a:r>
          </a:p>
        </p:txBody>
      </p:sp>
      <p:sp>
        <p:nvSpPr>
          <p:cNvPr id="9" name="Subtitle 8">
            <a:extLst>
              <a:ext uri="{FF2B5EF4-FFF2-40B4-BE49-F238E27FC236}">
                <a16:creationId xmlns:a16="http://schemas.microsoft.com/office/drawing/2014/main" id="{8411C758-4D75-9913-0163-40234B9BAB1B}"/>
              </a:ext>
            </a:extLst>
          </p:cNvPr>
          <p:cNvSpPr>
            <a:spLocks noGrp="1"/>
          </p:cNvSpPr>
          <p:nvPr>
            <p:ph type="subTitle" idx="1"/>
          </p:nvPr>
        </p:nvSpPr>
        <p:spPr>
          <a:xfrm>
            <a:off x="186541" y="2516815"/>
            <a:ext cx="5305302" cy="1659900"/>
          </a:xfrm>
        </p:spPr>
        <p:txBody>
          <a:bodyPr/>
          <a:lstStyle/>
          <a:p>
            <a:pPr>
              <a:buFont typeface="Arial" panose="020B0604020202020204" pitchFamily="34" charset="0"/>
              <a:buChar char="•"/>
            </a:pPr>
            <a:endParaRPr lang="en-AU" sz="1600" dirty="0"/>
          </a:p>
          <a:p>
            <a:pPr>
              <a:buFont typeface="Arial" panose="020B0604020202020204" pitchFamily="34" charset="0"/>
              <a:buChar char="•"/>
            </a:pPr>
            <a:endParaRPr lang="en-AU" sz="1600" dirty="0"/>
          </a:p>
          <a:p>
            <a:pPr>
              <a:buFont typeface="Arial" panose="020B0604020202020204" pitchFamily="34" charset="0"/>
              <a:buChar char="•"/>
            </a:pPr>
            <a:r>
              <a:rPr lang="en-AU" sz="1600" dirty="0"/>
              <a:t>Switch Choice</a:t>
            </a:r>
          </a:p>
          <a:p>
            <a:pPr>
              <a:buFont typeface="Arial" panose="020B0604020202020204" pitchFamily="34" charset="0"/>
              <a:buChar char="•"/>
            </a:pPr>
            <a:r>
              <a:rPr lang="en-AU" sz="1600" dirty="0"/>
              <a:t>Switch Access</a:t>
            </a:r>
          </a:p>
          <a:p>
            <a:pPr>
              <a:buFont typeface="Arial" panose="020B0604020202020204" pitchFamily="34" charset="0"/>
              <a:buChar char="•"/>
            </a:pPr>
            <a:r>
              <a:rPr lang="en-AU" sz="1600" dirty="0"/>
              <a:t>Interface Assignment &amp; Security</a:t>
            </a:r>
          </a:p>
          <a:p>
            <a:pPr>
              <a:buFont typeface="Arial" panose="020B0604020202020204" pitchFamily="34" charset="0"/>
              <a:buChar char="•"/>
            </a:pPr>
            <a:r>
              <a:rPr lang="en-AU" sz="1600" dirty="0"/>
              <a:t>VLAN Assignment</a:t>
            </a:r>
          </a:p>
          <a:p>
            <a:pPr>
              <a:buFont typeface="Arial" panose="020B0604020202020204" pitchFamily="34" charset="0"/>
              <a:buChar char="•"/>
            </a:pPr>
            <a:r>
              <a:rPr lang="en-AU" sz="1600"/>
              <a:t>Trunking</a:t>
            </a:r>
            <a:endParaRPr lang="en-AU" sz="1600" dirty="0"/>
          </a:p>
          <a:p>
            <a:pPr>
              <a:buFont typeface="Arial" panose="020B0604020202020204" pitchFamily="34" charset="0"/>
              <a:buChar char="•"/>
            </a:pPr>
            <a:r>
              <a:rPr lang="en-AU" sz="1600" dirty="0"/>
              <a:t>Additional Considerations</a:t>
            </a:r>
          </a:p>
          <a:p>
            <a:endParaRPr lang="en-AU" dirty="0"/>
          </a:p>
        </p:txBody>
      </p:sp>
      <p:pic>
        <p:nvPicPr>
          <p:cNvPr id="1026" name="Picture 2">
            <a:extLst>
              <a:ext uri="{FF2B5EF4-FFF2-40B4-BE49-F238E27FC236}">
                <a16:creationId xmlns:a16="http://schemas.microsoft.com/office/drawing/2014/main" id="{00C90481-958B-71FC-8EE0-ABF001F993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51588" y="1324710"/>
            <a:ext cx="2991209" cy="5616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44019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94"/>
        <p:cNvGrpSpPr/>
        <p:nvPr/>
      </p:nvGrpSpPr>
      <p:grpSpPr>
        <a:xfrm>
          <a:off x="0" y="0"/>
          <a:ext cx="0" cy="0"/>
          <a:chOff x="0" y="0"/>
          <a:chExt cx="0" cy="0"/>
        </a:xfrm>
      </p:grpSpPr>
      <p:cxnSp>
        <p:nvCxnSpPr>
          <p:cNvPr id="895" name="Google Shape;895;p52"/>
          <p:cNvCxnSpPr/>
          <p:nvPr/>
        </p:nvCxnSpPr>
        <p:spPr>
          <a:xfrm>
            <a:off x="682863" y="2578574"/>
            <a:ext cx="7683000" cy="0"/>
          </a:xfrm>
          <a:prstGeom prst="straightConnector1">
            <a:avLst/>
          </a:prstGeom>
          <a:noFill/>
          <a:ln w="9525" cap="flat" cmpd="sng">
            <a:solidFill>
              <a:schemeClr val="accent5"/>
            </a:solidFill>
            <a:prstDash val="solid"/>
            <a:round/>
            <a:headEnd type="none" w="med" len="med"/>
            <a:tailEnd type="none" w="med" len="med"/>
          </a:ln>
        </p:spPr>
      </p:cxnSp>
      <p:sp>
        <p:nvSpPr>
          <p:cNvPr id="896" name="Google Shape;896;p52"/>
          <p:cNvSpPr/>
          <p:nvPr/>
        </p:nvSpPr>
        <p:spPr>
          <a:xfrm>
            <a:off x="3305925" y="2397975"/>
            <a:ext cx="361200" cy="361200"/>
          </a:xfrm>
          <a:prstGeom prst="ellipse">
            <a:avLst/>
          </a:prstGeom>
          <a:solidFill>
            <a:schemeClr val="accent3"/>
          </a:solidFill>
          <a:ln>
            <a:noFill/>
          </a:ln>
          <a:effectLst>
            <a:outerShdw blurRad="328613" dist="28575" dir="2700000" algn="bl" rotWithShape="0">
              <a:schemeClr val="accent3">
                <a:alpha val="56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897" name="Google Shape;897;p52"/>
          <p:cNvSpPr/>
          <p:nvPr/>
        </p:nvSpPr>
        <p:spPr>
          <a:xfrm>
            <a:off x="5808750" y="2397975"/>
            <a:ext cx="361200" cy="361200"/>
          </a:xfrm>
          <a:prstGeom prst="ellipse">
            <a:avLst/>
          </a:prstGeom>
          <a:solidFill>
            <a:schemeClr val="lt2"/>
          </a:solidFill>
          <a:ln>
            <a:noFill/>
          </a:ln>
          <a:effectLst>
            <a:outerShdw blurRad="342900" dist="38100" dir="5400000" algn="bl" rotWithShape="0">
              <a:schemeClr val="accent1">
                <a:alpha val="5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898" name="Google Shape;898;p52"/>
          <p:cNvSpPr/>
          <p:nvPr/>
        </p:nvSpPr>
        <p:spPr>
          <a:xfrm>
            <a:off x="621400" y="2397975"/>
            <a:ext cx="361200" cy="361200"/>
          </a:xfrm>
          <a:prstGeom prst="ellipse">
            <a:avLst/>
          </a:prstGeom>
          <a:solidFill>
            <a:schemeClr val="accent4"/>
          </a:solidFill>
          <a:ln>
            <a:noFill/>
          </a:ln>
          <a:effectLst>
            <a:outerShdw blurRad="328613" dist="28575" dir="2700000" algn="bl" rotWithShape="0">
              <a:schemeClr val="accent4">
                <a:alpha val="56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899" name="Google Shape;899;p52"/>
          <p:cNvSpPr/>
          <p:nvPr/>
        </p:nvSpPr>
        <p:spPr>
          <a:xfrm>
            <a:off x="7730567" y="2165472"/>
            <a:ext cx="825900" cy="826200"/>
          </a:xfrm>
          <a:prstGeom prst="ellipse">
            <a:avLst/>
          </a:prstGeom>
          <a:solidFill>
            <a:schemeClr val="accent1"/>
          </a:solidFill>
          <a:ln>
            <a:noFill/>
          </a:ln>
          <a:effectLst>
            <a:outerShdw blurRad="342900" dist="38100" dir="5400000" algn="bl" rotWithShape="0">
              <a:schemeClr val="accent1">
                <a:alpha val="5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900" name="Google Shape;900;p52"/>
          <p:cNvSpPr txBox="1">
            <a:spLocks noGrp="1"/>
          </p:cNvSpPr>
          <p:nvPr>
            <p:ph type="title" idx="5"/>
          </p:nvPr>
        </p:nvSpPr>
        <p:spPr>
          <a:xfrm>
            <a:off x="389050" y="1933149"/>
            <a:ext cx="825900" cy="361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400"/>
              <a:t>Step 1</a:t>
            </a:r>
            <a:endParaRPr sz="1400"/>
          </a:p>
        </p:txBody>
      </p:sp>
      <p:sp>
        <p:nvSpPr>
          <p:cNvPr id="901" name="Google Shape;901;p52"/>
          <p:cNvSpPr txBox="1">
            <a:spLocks noGrp="1"/>
          </p:cNvSpPr>
          <p:nvPr>
            <p:ph type="title" idx="3"/>
          </p:nvPr>
        </p:nvSpPr>
        <p:spPr>
          <a:xfrm>
            <a:off x="3073575" y="1933149"/>
            <a:ext cx="825900" cy="361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400"/>
              <a:t>Step 2</a:t>
            </a:r>
            <a:endParaRPr sz="1400"/>
          </a:p>
        </p:txBody>
      </p:sp>
      <p:sp>
        <p:nvSpPr>
          <p:cNvPr id="902" name="Google Shape;902;p52"/>
          <p:cNvSpPr txBox="1">
            <a:spLocks noGrp="1"/>
          </p:cNvSpPr>
          <p:nvPr>
            <p:ph type="title" idx="4"/>
          </p:nvPr>
        </p:nvSpPr>
        <p:spPr>
          <a:xfrm>
            <a:off x="5576400" y="1933174"/>
            <a:ext cx="825900" cy="361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400"/>
              <a:t>Step 3</a:t>
            </a:r>
            <a:endParaRPr sz="1400"/>
          </a:p>
        </p:txBody>
      </p:sp>
      <p:sp>
        <p:nvSpPr>
          <p:cNvPr id="903" name="Google Shape;903;p52"/>
          <p:cNvSpPr txBox="1">
            <a:spLocks noGrp="1"/>
          </p:cNvSpPr>
          <p:nvPr>
            <p:ph type="title" idx="7"/>
          </p:nvPr>
        </p:nvSpPr>
        <p:spPr>
          <a:xfrm>
            <a:off x="7730563" y="1699149"/>
            <a:ext cx="825900" cy="361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400"/>
              <a:t>Goal</a:t>
            </a:r>
            <a:endParaRPr sz="1400"/>
          </a:p>
        </p:txBody>
      </p:sp>
      <p:sp>
        <p:nvSpPr>
          <p:cNvPr id="904" name="Google Shape;904;p52"/>
          <p:cNvSpPr txBox="1">
            <a:spLocks noGrp="1"/>
          </p:cNvSpPr>
          <p:nvPr>
            <p:ph type="body" idx="1"/>
          </p:nvPr>
        </p:nvSpPr>
        <p:spPr>
          <a:xfrm>
            <a:off x="148300" y="2862799"/>
            <a:ext cx="1374600" cy="1056300"/>
          </a:xfrm>
          <a:prstGeom prst="rect">
            <a:avLst/>
          </a:prstGeom>
        </p:spPr>
        <p:txBody>
          <a:bodyPr spcFirstLastPara="1" wrap="square" lIns="91425" tIns="91425" rIns="91425" bIns="91425" anchor="t" anchorCtr="0">
            <a:noAutofit/>
          </a:bodyPr>
          <a:lstStyle/>
          <a:p>
            <a:pPr marL="0" lvl="0" indent="0" algn="ctr" rtl="0">
              <a:lnSpc>
                <a:spcPct val="95000"/>
              </a:lnSpc>
              <a:spcBef>
                <a:spcPts val="0"/>
              </a:spcBef>
              <a:spcAft>
                <a:spcPts val="0"/>
              </a:spcAft>
              <a:buNone/>
            </a:pPr>
            <a:r>
              <a:rPr lang="en" sz="1200"/>
              <a:t>Our objective: to develop a prototype cybersecurity model (CSOC) from SMEs.</a:t>
            </a:r>
            <a:endParaRPr sz="1200"/>
          </a:p>
        </p:txBody>
      </p:sp>
      <p:sp>
        <p:nvSpPr>
          <p:cNvPr id="905" name="Google Shape;905;p52"/>
          <p:cNvSpPr txBox="1">
            <a:spLocks noGrp="1"/>
          </p:cNvSpPr>
          <p:nvPr>
            <p:ph type="title"/>
          </p:nvPr>
        </p:nvSpPr>
        <p:spPr>
          <a:xfrm>
            <a:off x="115025" y="502775"/>
            <a:ext cx="5829000" cy="6834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
              <a:t>Project Overview</a:t>
            </a:r>
            <a:endParaRPr/>
          </a:p>
        </p:txBody>
      </p:sp>
      <p:sp>
        <p:nvSpPr>
          <p:cNvPr id="906" name="Google Shape;906;p52"/>
          <p:cNvSpPr txBox="1">
            <a:spLocks noGrp="1"/>
          </p:cNvSpPr>
          <p:nvPr>
            <p:ph type="body" idx="8"/>
          </p:nvPr>
        </p:nvSpPr>
        <p:spPr>
          <a:xfrm>
            <a:off x="5162450" y="2862774"/>
            <a:ext cx="1579500" cy="1056300"/>
          </a:xfrm>
          <a:prstGeom prst="rect">
            <a:avLst/>
          </a:prstGeom>
        </p:spPr>
        <p:txBody>
          <a:bodyPr spcFirstLastPara="1" wrap="square" lIns="91425" tIns="91425" rIns="91425" bIns="91425" anchor="t" anchorCtr="0">
            <a:noAutofit/>
          </a:bodyPr>
          <a:lstStyle/>
          <a:p>
            <a:pPr marL="0" lvl="0" indent="0" algn="ctr" rtl="0">
              <a:lnSpc>
                <a:spcPct val="90000"/>
              </a:lnSpc>
              <a:spcBef>
                <a:spcPts val="0"/>
              </a:spcBef>
              <a:spcAft>
                <a:spcPts val="0"/>
              </a:spcAft>
              <a:buNone/>
            </a:pPr>
            <a:r>
              <a:rPr lang="en" sz="1200"/>
              <a:t>Components: integrate the physical and virtual security components like firewalls, servers and clients</a:t>
            </a:r>
            <a:endParaRPr sz="1200"/>
          </a:p>
        </p:txBody>
      </p:sp>
      <p:sp>
        <p:nvSpPr>
          <p:cNvPr id="907" name="Google Shape;907;p52"/>
          <p:cNvSpPr txBox="1">
            <a:spLocks noGrp="1"/>
          </p:cNvSpPr>
          <p:nvPr>
            <p:ph type="body" idx="14"/>
          </p:nvPr>
        </p:nvSpPr>
        <p:spPr>
          <a:xfrm>
            <a:off x="2799225" y="2862799"/>
            <a:ext cx="1374600" cy="1056300"/>
          </a:xfrm>
          <a:prstGeom prst="rect">
            <a:avLst/>
          </a:prstGeom>
        </p:spPr>
        <p:txBody>
          <a:bodyPr spcFirstLastPara="1" wrap="square" lIns="91425" tIns="91425" rIns="91425" bIns="91425" anchor="t" anchorCtr="0">
            <a:noAutofit/>
          </a:bodyPr>
          <a:lstStyle/>
          <a:p>
            <a:pPr marL="0" lvl="0" indent="0" algn="ctr" rtl="0">
              <a:lnSpc>
                <a:spcPct val="90000"/>
              </a:lnSpc>
              <a:spcBef>
                <a:spcPts val="0"/>
              </a:spcBef>
              <a:spcAft>
                <a:spcPts val="0"/>
              </a:spcAft>
              <a:buNone/>
            </a:pPr>
            <a:r>
              <a:rPr lang="en" sz="1200"/>
              <a:t>Components: both physical  and virtualized firewalls, servers, clients and Elastic security SIEM</a:t>
            </a:r>
            <a:endParaRPr sz="1200"/>
          </a:p>
        </p:txBody>
      </p:sp>
      <p:sp>
        <p:nvSpPr>
          <p:cNvPr id="908" name="Google Shape;908;p52"/>
          <p:cNvSpPr txBox="1">
            <a:spLocks noGrp="1"/>
          </p:cNvSpPr>
          <p:nvPr>
            <p:ph type="body" idx="13"/>
          </p:nvPr>
        </p:nvSpPr>
        <p:spPr>
          <a:xfrm>
            <a:off x="7346300" y="3096799"/>
            <a:ext cx="1649400" cy="1439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200"/>
              <a:t>The overall goal is to develop a prototype and production of Cyber Security Operations center infrastructure for a small to medium sized enterprise</a:t>
            </a:r>
            <a:endParaRPr sz="1200"/>
          </a:p>
        </p:txBody>
      </p:sp>
      <p:sp>
        <p:nvSpPr>
          <p:cNvPr id="2" name="TextBox 1">
            <a:extLst>
              <a:ext uri="{FF2B5EF4-FFF2-40B4-BE49-F238E27FC236}">
                <a16:creationId xmlns:a16="http://schemas.microsoft.com/office/drawing/2014/main" id="{358288A3-71BB-32FD-31DE-15C0FA8B35B1}"/>
              </a:ext>
            </a:extLst>
          </p:cNvPr>
          <p:cNvSpPr txBox="1"/>
          <p:nvPr/>
        </p:nvSpPr>
        <p:spPr>
          <a:xfrm>
            <a:off x="24848" y="4837043"/>
            <a:ext cx="2377108"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Anthony</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4C10A2-C430-CDD7-DD12-DF8E6B19B985}"/>
              </a:ext>
            </a:extLst>
          </p:cNvPr>
          <p:cNvSpPr>
            <a:spLocks noGrp="1"/>
          </p:cNvSpPr>
          <p:nvPr>
            <p:ph type="title"/>
          </p:nvPr>
        </p:nvSpPr>
        <p:spPr>
          <a:xfrm>
            <a:off x="142998" y="1026238"/>
            <a:ext cx="6890609" cy="968063"/>
          </a:xfrm>
        </p:spPr>
        <p:txBody>
          <a:bodyPr/>
          <a:lstStyle/>
          <a:p>
            <a:r>
              <a:rPr lang="en-US"/>
              <a:t>Ubuntu Server (SIEM)</a:t>
            </a:r>
          </a:p>
        </p:txBody>
      </p:sp>
      <p:sp>
        <p:nvSpPr>
          <p:cNvPr id="4" name="Subtitle 3">
            <a:extLst>
              <a:ext uri="{FF2B5EF4-FFF2-40B4-BE49-F238E27FC236}">
                <a16:creationId xmlns:a16="http://schemas.microsoft.com/office/drawing/2014/main" id="{C685C507-205C-DCFB-6D34-89515E786401}"/>
              </a:ext>
            </a:extLst>
          </p:cNvPr>
          <p:cNvSpPr>
            <a:spLocks noGrp="1"/>
          </p:cNvSpPr>
          <p:nvPr>
            <p:ph type="subTitle" idx="1"/>
          </p:nvPr>
        </p:nvSpPr>
        <p:spPr>
          <a:xfrm>
            <a:off x="-158981" y="2295705"/>
            <a:ext cx="4894770" cy="2098310"/>
          </a:xfrm>
        </p:spPr>
        <p:txBody>
          <a:bodyPr/>
          <a:lstStyle/>
          <a:p>
            <a:pPr>
              <a:lnSpc>
                <a:spcPct val="114999"/>
              </a:lnSpc>
              <a:buFont typeface="Arial"/>
              <a:buChar char="•"/>
            </a:pPr>
            <a:r>
              <a:rPr lang="en-US" sz="1500"/>
              <a:t>Real-time security event correlation</a:t>
            </a:r>
          </a:p>
          <a:p>
            <a:pPr>
              <a:lnSpc>
                <a:spcPct val="114999"/>
              </a:lnSpc>
              <a:buFont typeface="Arial"/>
              <a:buChar char="•"/>
            </a:pPr>
            <a:r>
              <a:rPr lang="en-US" sz="1500"/>
              <a:t>Centralized log retention and compliance</a:t>
            </a:r>
          </a:p>
          <a:p>
            <a:pPr>
              <a:lnSpc>
                <a:spcPct val="114999"/>
              </a:lnSpc>
              <a:buFont typeface="Arial"/>
              <a:buChar char="•"/>
            </a:pPr>
            <a:r>
              <a:rPr lang="en-US" sz="1500"/>
              <a:t>Automated alerting and notifications</a:t>
            </a:r>
          </a:p>
          <a:p>
            <a:pPr>
              <a:lnSpc>
                <a:spcPct val="114999"/>
              </a:lnSpc>
              <a:buFont typeface="Arial"/>
              <a:buChar char="•"/>
            </a:pPr>
            <a:r>
              <a:rPr lang="en-US" sz="1500"/>
              <a:t>Threat detection and analysis</a:t>
            </a:r>
          </a:p>
          <a:p>
            <a:pPr>
              <a:lnSpc>
                <a:spcPct val="114999"/>
              </a:lnSpc>
              <a:buFont typeface="Arial"/>
              <a:buChar char="•"/>
            </a:pPr>
            <a:r>
              <a:rPr lang="en-US" sz="1500"/>
              <a:t>Visual dashboards and reporting</a:t>
            </a:r>
          </a:p>
          <a:p>
            <a:pPr>
              <a:lnSpc>
                <a:spcPct val="114999"/>
              </a:lnSpc>
              <a:buFont typeface="Arial"/>
              <a:buChar char="•"/>
            </a:pPr>
            <a:r>
              <a:rPr lang="en-US" sz="1500"/>
              <a:t>Incident investigation and forensics</a:t>
            </a:r>
          </a:p>
          <a:p>
            <a:pPr>
              <a:lnSpc>
                <a:spcPct val="114999"/>
              </a:lnSpc>
              <a:buFont typeface="Arial"/>
              <a:buChar char="•"/>
            </a:pPr>
            <a:r>
              <a:rPr lang="en-US" sz="1500"/>
              <a:t>User and entity behavior monitoring</a:t>
            </a:r>
          </a:p>
          <a:p>
            <a:pPr>
              <a:lnSpc>
                <a:spcPct val="114999"/>
              </a:lnSpc>
              <a:buFont typeface="Arial"/>
              <a:buChar char="•"/>
            </a:pPr>
            <a:r>
              <a:rPr lang="en-US" sz="1500"/>
              <a:t>Scalable data ingestion and indexing</a:t>
            </a:r>
          </a:p>
          <a:p>
            <a:pPr marL="152400" indent="0">
              <a:lnSpc>
                <a:spcPct val="114999"/>
              </a:lnSpc>
            </a:pPr>
            <a:endParaRPr lang="en-US"/>
          </a:p>
        </p:txBody>
      </p:sp>
      <p:pic>
        <p:nvPicPr>
          <p:cNvPr id="6" name="Graphic 5" descr="Elastic Kibana Logo PNG Transparent &amp; SVG Vector - Freebie ...">
            <a:extLst>
              <a:ext uri="{FF2B5EF4-FFF2-40B4-BE49-F238E27FC236}">
                <a16:creationId xmlns:a16="http://schemas.microsoft.com/office/drawing/2014/main" id="{A4B1CC8B-E6DE-053E-C1DC-03BD6752243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719181" y="2664129"/>
            <a:ext cx="1310537" cy="1357510"/>
          </a:xfrm>
          <a:prstGeom prst="rect">
            <a:avLst/>
          </a:prstGeom>
        </p:spPr>
      </p:pic>
      <p:pic>
        <p:nvPicPr>
          <p:cNvPr id="7" name="Graphic 6" descr="Elasticsearch Vector Logo - Download Free SVG Icon ...">
            <a:extLst>
              <a:ext uri="{FF2B5EF4-FFF2-40B4-BE49-F238E27FC236}">
                <a16:creationId xmlns:a16="http://schemas.microsoft.com/office/drawing/2014/main" id="{625EEB64-EF47-BE5C-D39C-5C11B1F9378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836613" y="1513300"/>
            <a:ext cx="1067844" cy="1052188"/>
          </a:xfrm>
          <a:prstGeom prst="rect">
            <a:avLst/>
          </a:prstGeom>
        </p:spPr>
      </p:pic>
      <p:sp>
        <p:nvSpPr>
          <p:cNvPr id="5" name="TextBox 4">
            <a:extLst>
              <a:ext uri="{FF2B5EF4-FFF2-40B4-BE49-F238E27FC236}">
                <a16:creationId xmlns:a16="http://schemas.microsoft.com/office/drawing/2014/main" id="{A676DA26-330B-7217-994D-31657FC543BD}"/>
              </a:ext>
            </a:extLst>
          </p:cNvPr>
          <p:cNvSpPr txBox="1"/>
          <p:nvPr/>
        </p:nvSpPr>
        <p:spPr>
          <a:xfrm>
            <a:off x="4986925" y="1205630"/>
            <a:ext cx="259915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i="1"/>
              <a:t>Elastic </a:t>
            </a:r>
          </a:p>
        </p:txBody>
      </p:sp>
      <p:sp>
        <p:nvSpPr>
          <p:cNvPr id="8" name="TextBox 7">
            <a:extLst>
              <a:ext uri="{FF2B5EF4-FFF2-40B4-BE49-F238E27FC236}">
                <a16:creationId xmlns:a16="http://schemas.microsoft.com/office/drawing/2014/main" id="{158AB14C-54BF-C29A-6C42-B692EFCDB802}"/>
              </a:ext>
            </a:extLst>
          </p:cNvPr>
          <p:cNvSpPr txBox="1"/>
          <p:nvPr/>
        </p:nvSpPr>
        <p:spPr>
          <a:xfrm>
            <a:off x="4932124" y="3875239"/>
            <a:ext cx="1354376"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i="1"/>
              <a:t>Kibana</a:t>
            </a:r>
          </a:p>
        </p:txBody>
      </p:sp>
    </p:spTree>
    <p:extLst>
      <p:ext uri="{BB962C8B-B14F-4D97-AF65-F5344CB8AC3E}">
        <p14:creationId xmlns:p14="http://schemas.microsoft.com/office/powerpoint/2010/main" val="28653081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5E700A-128D-FC77-FE4E-5A9148E26BC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B1FC66D-E41A-24D9-FA61-3E23D2EB984B}"/>
              </a:ext>
            </a:extLst>
          </p:cNvPr>
          <p:cNvSpPr>
            <a:spLocks noGrp="1"/>
          </p:cNvSpPr>
          <p:nvPr>
            <p:ph type="title" idx="2"/>
          </p:nvPr>
        </p:nvSpPr>
        <p:spPr>
          <a:xfrm>
            <a:off x="1175476" y="756463"/>
            <a:ext cx="8137662" cy="605664"/>
          </a:xfrm>
        </p:spPr>
        <p:txBody>
          <a:bodyPr/>
          <a:lstStyle/>
          <a:p>
            <a:r>
              <a:rPr lang="en-US" sz="3200">
                <a:latin typeface="IBM Plex Sans Medium"/>
              </a:rPr>
              <a:t>Setup - Testing &amp; Troubleshooting</a:t>
            </a:r>
          </a:p>
        </p:txBody>
      </p:sp>
      <p:cxnSp>
        <p:nvCxnSpPr>
          <p:cNvPr id="5" name="Google Shape;895;p52">
            <a:extLst>
              <a:ext uri="{FF2B5EF4-FFF2-40B4-BE49-F238E27FC236}">
                <a16:creationId xmlns:a16="http://schemas.microsoft.com/office/drawing/2014/main" id="{E65CF338-B308-D47A-FDD0-CBA85C15BB3D}"/>
              </a:ext>
            </a:extLst>
          </p:cNvPr>
          <p:cNvCxnSpPr/>
          <p:nvPr/>
        </p:nvCxnSpPr>
        <p:spPr>
          <a:xfrm>
            <a:off x="682863" y="2578574"/>
            <a:ext cx="7683000" cy="0"/>
          </a:xfrm>
          <a:prstGeom prst="straightConnector1">
            <a:avLst/>
          </a:prstGeom>
          <a:noFill/>
          <a:ln w="9525" cap="flat" cmpd="sng">
            <a:solidFill>
              <a:schemeClr val="accent5"/>
            </a:solidFill>
            <a:prstDash val="solid"/>
            <a:round/>
            <a:headEnd type="none" w="med" len="med"/>
            <a:tailEnd type="none" w="med" len="med"/>
          </a:ln>
        </p:spPr>
      </p:cxnSp>
      <p:sp>
        <p:nvSpPr>
          <p:cNvPr id="7" name="Google Shape;896;p52">
            <a:extLst>
              <a:ext uri="{FF2B5EF4-FFF2-40B4-BE49-F238E27FC236}">
                <a16:creationId xmlns:a16="http://schemas.microsoft.com/office/drawing/2014/main" id="{FBCDF32F-3D0B-2F69-0657-5DD751043521}"/>
              </a:ext>
            </a:extLst>
          </p:cNvPr>
          <p:cNvSpPr/>
          <p:nvPr/>
        </p:nvSpPr>
        <p:spPr>
          <a:xfrm>
            <a:off x="3305925" y="2397975"/>
            <a:ext cx="361200" cy="361200"/>
          </a:xfrm>
          <a:prstGeom prst="ellipse">
            <a:avLst/>
          </a:prstGeom>
          <a:solidFill>
            <a:schemeClr val="accent3"/>
          </a:solidFill>
          <a:ln>
            <a:noFill/>
          </a:ln>
          <a:effectLst>
            <a:outerShdw blurRad="328613" dist="28575" dir="2700000" algn="bl" rotWithShape="0">
              <a:schemeClr val="accent3">
                <a:alpha val="56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9" name="Google Shape;897;p52">
            <a:extLst>
              <a:ext uri="{FF2B5EF4-FFF2-40B4-BE49-F238E27FC236}">
                <a16:creationId xmlns:a16="http://schemas.microsoft.com/office/drawing/2014/main" id="{26288EDE-345F-5EEC-1214-2D14ACAF6EF2}"/>
              </a:ext>
            </a:extLst>
          </p:cNvPr>
          <p:cNvSpPr/>
          <p:nvPr/>
        </p:nvSpPr>
        <p:spPr>
          <a:xfrm>
            <a:off x="5808738" y="2399782"/>
            <a:ext cx="361200" cy="361200"/>
          </a:xfrm>
          <a:prstGeom prst="ellipse">
            <a:avLst/>
          </a:prstGeom>
          <a:solidFill>
            <a:schemeClr val="lt2"/>
          </a:solidFill>
          <a:ln>
            <a:noFill/>
          </a:ln>
          <a:effectLst>
            <a:outerShdw blurRad="342900" dist="38100" dir="5400000" algn="bl" rotWithShape="0">
              <a:schemeClr val="accent1">
                <a:alpha val="5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11" name="Google Shape;898;p52">
            <a:extLst>
              <a:ext uri="{FF2B5EF4-FFF2-40B4-BE49-F238E27FC236}">
                <a16:creationId xmlns:a16="http://schemas.microsoft.com/office/drawing/2014/main" id="{F3019E0D-4AC1-8A13-0085-01D754FFCAC3}"/>
              </a:ext>
            </a:extLst>
          </p:cNvPr>
          <p:cNvSpPr/>
          <p:nvPr/>
        </p:nvSpPr>
        <p:spPr>
          <a:xfrm>
            <a:off x="621400" y="2397975"/>
            <a:ext cx="361200" cy="361200"/>
          </a:xfrm>
          <a:prstGeom prst="ellipse">
            <a:avLst/>
          </a:prstGeom>
          <a:solidFill>
            <a:schemeClr val="accent4"/>
          </a:solidFill>
          <a:ln>
            <a:noFill/>
          </a:ln>
          <a:effectLst>
            <a:outerShdw blurRad="328613" dist="28575" dir="2700000" algn="bl" rotWithShape="0">
              <a:schemeClr val="accent4">
                <a:alpha val="56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13" name="Google Shape;899;p52">
            <a:extLst>
              <a:ext uri="{FF2B5EF4-FFF2-40B4-BE49-F238E27FC236}">
                <a16:creationId xmlns:a16="http://schemas.microsoft.com/office/drawing/2014/main" id="{CFFBFF66-6AF2-18AC-2208-71B04A61D485}"/>
              </a:ext>
            </a:extLst>
          </p:cNvPr>
          <p:cNvSpPr/>
          <p:nvPr/>
        </p:nvSpPr>
        <p:spPr>
          <a:xfrm>
            <a:off x="7730567" y="2165472"/>
            <a:ext cx="825900" cy="826200"/>
          </a:xfrm>
          <a:prstGeom prst="ellipse">
            <a:avLst/>
          </a:prstGeom>
          <a:solidFill>
            <a:schemeClr val="accent1"/>
          </a:solidFill>
          <a:ln>
            <a:noFill/>
          </a:ln>
          <a:effectLst>
            <a:outerShdw blurRad="342900" dist="38100" dir="5400000" algn="bl" rotWithShape="0">
              <a:schemeClr val="accent1">
                <a:alpha val="5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15" name="TextBox 14">
            <a:extLst>
              <a:ext uri="{FF2B5EF4-FFF2-40B4-BE49-F238E27FC236}">
                <a16:creationId xmlns:a16="http://schemas.microsoft.com/office/drawing/2014/main" id="{F7928E1B-7768-1372-6AD7-4E5FB298CC12}"/>
              </a:ext>
            </a:extLst>
          </p:cNvPr>
          <p:cNvSpPr txBox="1"/>
          <p:nvPr/>
        </p:nvSpPr>
        <p:spPr>
          <a:xfrm>
            <a:off x="-4361" y="2076209"/>
            <a:ext cx="2209891"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rgbClr val="353535"/>
                </a:solidFill>
                <a:latin typeface="Sora"/>
                <a:cs typeface="Sora"/>
              </a:rPr>
              <a:t>Initial Setup and Deployment</a:t>
            </a:r>
            <a:endParaRPr lang="en-US" sz="1000">
              <a:latin typeface="Sora"/>
              <a:cs typeface="Sora"/>
            </a:endParaRPr>
          </a:p>
        </p:txBody>
      </p:sp>
      <p:sp>
        <p:nvSpPr>
          <p:cNvPr id="16" name="TextBox 15">
            <a:extLst>
              <a:ext uri="{FF2B5EF4-FFF2-40B4-BE49-F238E27FC236}">
                <a16:creationId xmlns:a16="http://schemas.microsoft.com/office/drawing/2014/main" id="{4B5A4BD3-2D5B-6A1F-C262-03959C110576}"/>
              </a:ext>
            </a:extLst>
          </p:cNvPr>
          <p:cNvSpPr txBox="1"/>
          <p:nvPr/>
        </p:nvSpPr>
        <p:spPr>
          <a:xfrm>
            <a:off x="4885942" y="2076208"/>
            <a:ext cx="220265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rgbClr val="353535"/>
                </a:solidFill>
                <a:latin typeface="Sora"/>
                <a:cs typeface="Sora"/>
              </a:rPr>
              <a:t>Testing and Troubleshooting</a:t>
            </a:r>
            <a:endParaRPr lang="en-US" sz="1000">
              <a:latin typeface="Sora"/>
              <a:cs typeface="Sora"/>
            </a:endParaRPr>
          </a:p>
        </p:txBody>
      </p:sp>
      <p:sp>
        <p:nvSpPr>
          <p:cNvPr id="17" name="TextBox 16">
            <a:extLst>
              <a:ext uri="{FF2B5EF4-FFF2-40B4-BE49-F238E27FC236}">
                <a16:creationId xmlns:a16="http://schemas.microsoft.com/office/drawing/2014/main" id="{BF3B9A0B-81CE-69A5-1B12-1FD2538DE716}"/>
              </a:ext>
            </a:extLst>
          </p:cNvPr>
          <p:cNvSpPr txBox="1"/>
          <p:nvPr/>
        </p:nvSpPr>
        <p:spPr>
          <a:xfrm>
            <a:off x="2650581" y="2076208"/>
            <a:ext cx="260053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rgbClr val="353535"/>
                </a:solidFill>
                <a:latin typeface="Sora"/>
                <a:cs typeface="Sora"/>
              </a:rPr>
              <a:t>Achieving Connectivity</a:t>
            </a:r>
            <a:endParaRPr lang="en-US" sz="1000">
              <a:latin typeface="Sora"/>
              <a:cs typeface="Sora"/>
            </a:endParaRPr>
          </a:p>
        </p:txBody>
      </p:sp>
      <p:sp>
        <p:nvSpPr>
          <p:cNvPr id="18" name="TextBox 17">
            <a:extLst>
              <a:ext uri="{FF2B5EF4-FFF2-40B4-BE49-F238E27FC236}">
                <a16:creationId xmlns:a16="http://schemas.microsoft.com/office/drawing/2014/main" id="{82443FCE-A8B4-EA47-CBEE-49851AAD39B7}"/>
              </a:ext>
            </a:extLst>
          </p:cNvPr>
          <p:cNvSpPr txBox="1"/>
          <p:nvPr/>
        </p:nvSpPr>
        <p:spPr>
          <a:xfrm>
            <a:off x="7302157" y="1830245"/>
            <a:ext cx="2296701"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rgbClr val="353535"/>
                </a:solidFill>
                <a:latin typeface="Sora"/>
                <a:cs typeface="Sora"/>
              </a:rPr>
              <a:t>Finalizing Deployment</a:t>
            </a:r>
            <a:endParaRPr lang="en-US" sz="1000">
              <a:latin typeface="Sora"/>
              <a:cs typeface="Sora"/>
            </a:endParaRPr>
          </a:p>
        </p:txBody>
      </p:sp>
    </p:spTree>
    <p:extLst>
      <p:ext uri="{BB962C8B-B14F-4D97-AF65-F5344CB8AC3E}">
        <p14:creationId xmlns:p14="http://schemas.microsoft.com/office/powerpoint/2010/main" val="36879029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C96E2C-EB94-6925-5BD8-924B0C6DE68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2900085-8163-2A7E-7BDD-8D2E9D15D820}"/>
              </a:ext>
            </a:extLst>
          </p:cNvPr>
          <p:cNvSpPr>
            <a:spLocks noGrp="1"/>
          </p:cNvSpPr>
          <p:nvPr>
            <p:ph type="title" idx="2"/>
          </p:nvPr>
        </p:nvSpPr>
        <p:spPr>
          <a:xfrm>
            <a:off x="115025" y="523681"/>
            <a:ext cx="7360335" cy="605664"/>
          </a:xfrm>
        </p:spPr>
        <p:txBody>
          <a:bodyPr/>
          <a:lstStyle/>
          <a:p>
            <a:r>
              <a:rPr lang="en-US" sz="3200">
                <a:latin typeface="IBM Plex Sans Medium"/>
                <a:cs typeface="Sora"/>
              </a:rPr>
              <a:t>Initial Setup &amp; Deployment</a:t>
            </a:r>
          </a:p>
          <a:p>
            <a:endParaRPr lang="en-US" sz="3200">
              <a:solidFill>
                <a:srgbClr val="353535"/>
              </a:solidFill>
              <a:latin typeface="IBM Plex Sans Medium"/>
              <a:cs typeface="Sora"/>
            </a:endParaRPr>
          </a:p>
          <a:p>
            <a:endParaRPr lang="en-US" sz="3200"/>
          </a:p>
        </p:txBody>
      </p:sp>
      <p:sp>
        <p:nvSpPr>
          <p:cNvPr id="4" name="TextBox 3">
            <a:extLst>
              <a:ext uri="{FF2B5EF4-FFF2-40B4-BE49-F238E27FC236}">
                <a16:creationId xmlns:a16="http://schemas.microsoft.com/office/drawing/2014/main" id="{A5BA5A41-778A-A747-75AD-5DEF6B1DBF61}"/>
              </a:ext>
            </a:extLst>
          </p:cNvPr>
          <p:cNvSpPr txBox="1"/>
          <p:nvPr/>
        </p:nvSpPr>
        <p:spPr>
          <a:xfrm>
            <a:off x="360123" y="1283917"/>
            <a:ext cx="4556341" cy="373948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Char char="•"/>
            </a:pPr>
            <a:r>
              <a:rPr lang="en-US" sz="1500"/>
              <a:t>Installing Ubuntu Server</a:t>
            </a:r>
          </a:p>
          <a:p>
            <a:pPr marL="742950" lvl="1" indent="-285750">
              <a:buFont typeface="Courier New"/>
              <a:buChar char="o"/>
            </a:pPr>
            <a:r>
              <a:rPr lang="en-US" sz="1500"/>
              <a:t>Configure server netplan information</a:t>
            </a:r>
          </a:p>
          <a:p>
            <a:pPr marL="742950" lvl="1" indent="-285750">
              <a:buFont typeface="Courier New"/>
              <a:buChar char="o"/>
            </a:pPr>
            <a:r>
              <a:rPr lang="en-US" sz="1500"/>
              <a:t>Testing Network &amp; Internet Connectivity</a:t>
            </a:r>
          </a:p>
          <a:p>
            <a:pPr marL="457200" lvl="1"/>
            <a:endParaRPr lang="en-US" sz="1500"/>
          </a:p>
          <a:p>
            <a:pPr marL="285750" indent="-285750">
              <a:buChar char="•"/>
            </a:pPr>
            <a:r>
              <a:rPr lang="en-US" sz="1500"/>
              <a:t>Installing Elastic</a:t>
            </a:r>
          </a:p>
          <a:p>
            <a:pPr marL="742950" lvl="1" indent="-285750">
              <a:buFont typeface="Courier New"/>
              <a:buChar char="o"/>
            </a:pPr>
            <a:r>
              <a:rPr lang="en-US" sz="1500"/>
              <a:t>Configuring Elastic</a:t>
            </a:r>
          </a:p>
          <a:p>
            <a:pPr marL="742950" lvl="1" indent="-285750">
              <a:buFont typeface="Courier New"/>
              <a:buChar char="o"/>
            </a:pPr>
            <a:r>
              <a:rPr lang="en-US" sz="1500"/>
              <a:t>Adding Manual SIEM DNS Entry to Firewall</a:t>
            </a:r>
          </a:p>
          <a:p>
            <a:pPr marL="457200" lvl="1"/>
            <a:endParaRPr lang="en-US" sz="1500"/>
          </a:p>
          <a:p>
            <a:pPr marL="285750" indent="-285750">
              <a:buChar char="•"/>
            </a:pPr>
            <a:r>
              <a:rPr lang="en-US" sz="1500"/>
              <a:t>Installing Kibana</a:t>
            </a:r>
          </a:p>
          <a:p>
            <a:pPr marL="742950" lvl="1" indent="-285750">
              <a:buFont typeface="Courier New"/>
              <a:buChar char="o"/>
            </a:pPr>
            <a:r>
              <a:rPr lang="en-US" sz="1500"/>
              <a:t>Configuring Kibana</a:t>
            </a:r>
          </a:p>
          <a:p>
            <a:pPr marL="1200150" lvl="2" indent="-285750">
              <a:buFont typeface="Wingdings"/>
              <a:buChar char="§"/>
            </a:pPr>
            <a:r>
              <a:rPr lang="en-US" sz="1500"/>
              <a:t>Connecting Kibana to Elastic</a:t>
            </a:r>
          </a:p>
          <a:p>
            <a:pPr marL="1200150" lvl="2" indent="-285750">
              <a:buFont typeface="Wingdings"/>
              <a:buChar char="§"/>
            </a:pPr>
            <a:r>
              <a:rPr lang="en-US" sz="1500"/>
              <a:t>Kibana FQDN Config</a:t>
            </a:r>
          </a:p>
          <a:p>
            <a:pPr marL="1200150" lvl="2" indent="-285750">
              <a:buFont typeface="Wingdings"/>
              <a:buChar char="§"/>
            </a:pPr>
            <a:endParaRPr lang="en-US"/>
          </a:p>
          <a:p>
            <a:endParaRPr lang="en-US"/>
          </a:p>
          <a:p>
            <a:endParaRPr lang="en-US"/>
          </a:p>
        </p:txBody>
      </p:sp>
      <p:pic>
        <p:nvPicPr>
          <p:cNvPr id="2" name="Picture 1" descr="Software - Free computer icons">
            <a:extLst>
              <a:ext uri="{FF2B5EF4-FFF2-40B4-BE49-F238E27FC236}">
                <a16:creationId xmlns:a16="http://schemas.microsoft.com/office/drawing/2014/main" id="{37204A7E-1DA1-71D4-0FEF-64E550589AD6}"/>
              </a:ext>
            </a:extLst>
          </p:cNvPr>
          <p:cNvPicPr>
            <a:picLocks noChangeAspect="1"/>
          </p:cNvPicPr>
          <p:nvPr/>
        </p:nvPicPr>
        <p:blipFill>
          <a:blip r:embed="rId2"/>
          <a:stretch>
            <a:fillRect/>
          </a:stretch>
        </p:blipFill>
        <p:spPr>
          <a:xfrm>
            <a:off x="7170643" y="-90768"/>
            <a:ext cx="1800786" cy="1845608"/>
          </a:xfrm>
          <a:prstGeom prst="rect">
            <a:avLst/>
          </a:prstGeom>
        </p:spPr>
      </p:pic>
    </p:spTree>
    <p:extLst>
      <p:ext uri="{BB962C8B-B14F-4D97-AF65-F5344CB8AC3E}">
        <p14:creationId xmlns:p14="http://schemas.microsoft.com/office/powerpoint/2010/main" val="11594643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8D8A70-B60A-4EC7-2E7F-509B0ED49AF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FD7A7AB-EAD7-DBF2-4A08-C77AD4B06172}"/>
              </a:ext>
            </a:extLst>
          </p:cNvPr>
          <p:cNvSpPr>
            <a:spLocks noGrp="1"/>
          </p:cNvSpPr>
          <p:nvPr>
            <p:ph type="title" idx="2"/>
          </p:nvPr>
        </p:nvSpPr>
        <p:spPr>
          <a:xfrm>
            <a:off x="232457" y="813345"/>
            <a:ext cx="7360335" cy="605664"/>
          </a:xfrm>
        </p:spPr>
        <p:txBody>
          <a:bodyPr/>
          <a:lstStyle/>
          <a:p>
            <a:r>
              <a:rPr lang="en-US" sz="3200">
                <a:latin typeface="IBM Plex Sans Medium"/>
                <a:cs typeface="Sora"/>
              </a:rPr>
              <a:t>Achieving Connectivity</a:t>
            </a:r>
            <a:endParaRPr lang="en-US" sz="3200">
              <a:latin typeface="IBM Plex Sans Medium"/>
            </a:endParaRPr>
          </a:p>
        </p:txBody>
      </p:sp>
      <p:sp>
        <p:nvSpPr>
          <p:cNvPr id="7" name="TextBox 6">
            <a:extLst>
              <a:ext uri="{FF2B5EF4-FFF2-40B4-BE49-F238E27FC236}">
                <a16:creationId xmlns:a16="http://schemas.microsoft.com/office/drawing/2014/main" id="{22BB9E8F-F67C-B75E-EF00-4C0A2F0092FB}"/>
              </a:ext>
            </a:extLst>
          </p:cNvPr>
          <p:cNvSpPr txBox="1"/>
          <p:nvPr/>
        </p:nvSpPr>
        <p:spPr>
          <a:xfrm>
            <a:off x="234863" y="1667528"/>
            <a:ext cx="3867410" cy="255454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t>Netplan Configuration</a:t>
            </a:r>
          </a:p>
          <a:p>
            <a:pPr marL="285750" indent="-285750">
              <a:buChar char="•"/>
            </a:pPr>
            <a:r>
              <a:rPr lang="en-US" sz="2000"/>
              <a:t>Ip Address</a:t>
            </a:r>
          </a:p>
          <a:p>
            <a:pPr marL="285750" indent="-285750">
              <a:buChar char="•"/>
            </a:pPr>
            <a:r>
              <a:rPr lang="en-US" sz="2000"/>
              <a:t>Subnet</a:t>
            </a:r>
          </a:p>
          <a:p>
            <a:endParaRPr lang="en-US" sz="2000"/>
          </a:p>
          <a:p>
            <a:r>
              <a:rPr lang="en-US" sz="2000"/>
              <a:t>Firewall Troublshooting</a:t>
            </a:r>
          </a:p>
          <a:p>
            <a:pPr marL="285750" indent="-285750">
              <a:buChar char="•"/>
            </a:pPr>
            <a:r>
              <a:rPr lang="en-US" sz="2000"/>
              <a:t>DNS Proxy Configuration</a:t>
            </a:r>
          </a:p>
          <a:p>
            <a:pPr marL="285750" indent="-285750">
              <a:buChar char="•"/>
            </a:pPr>
            <a:r>
              <a:rPr lang="en-US" sz="2000"/>
              <a:t>Syslog Forwarding</a:t>
            </a:r>
          </a:p>
          <a:p>
            <a:pPr marL="285750" indent="-285750">
              <a:buChar char="•"/>
            </a:pPr>
            <a:r>
              <a:rPr lang="en-US" sz="2000"/>
              <a:t>Syslog Service Route</a:t>
            </a:r>
          </a:p>
        </p:txBody>
      </p:sp>
      <p:pic>
        <p:nvPicPr>
          <p:cNvPr id="8" name="Picture 7" descr="A computer screen shot of a computer&#10;&#10;AI-generated content may be incorrect.">
            <a:extLst>
              <a:ext uri="{FF2B5EF4-FFF2-40B4-BE49-F238E27FC236}">
                <a16:creationId xmlns:a16="http://schemas.microsoft.com/office/drawing/2014/main" id="{3A6B95CA-3828-9BDA-0772-A7E35A4540EF}"/>
              </a:ext>
            </a:extLst>
          </p:cNvPr>
          <p:cNvPicPr>
            <a:picLocks noChangeAspect="1"/>
          </p:cNvPicPr>
          <p:nvPr/>
        </p:nvPicPr>
        <p:blipFill>
          <a:blip r:embed="rId2"/>
          <a:srcRect t="50685" r="-194" b="-342"/>
          <a:stretch>
            <a:fillRect/>
          </a:stretch>
        </p:blipFill>
        <p:spPr>
          <a:xfrm>
            <a:off x="5018435" y="3313981"/>
            <a:ext cx="4047097" cy="1136663"/>
          </a:xfrm>
          <a:prstGeom prst="rect">
            <a:avLst/>
          </a:prstGeom>
        </p:spPr>
      </p:pic>
      <p:pic>
        <p:nvPicPr>
          <p:cNvPr id="10" name="Picture 9" descr="A computer screen shot of a computer&#10;&#10;AI-generated content may be incorrect.">
            <a:extLst>
              <a:ext uri="{FF2B5EF4-FFF2-40B4-BE49-F238E27FC236}">
                <a16:creationId xmlns:a16="http://schemas.microsoft.com/office/drawing/2014/main" id="{057F8C82-104C-F51D-3FF0-AFE7C6A00092}"/>
              </a:ext>
            </a:extLst>
          </p:cNvPr>
          <p:cNvPicPr>
            <a:picLocks noChangeAspect="1"/>
          </p:cNvPicPr>
          <p:nvPr/>
        </p:nvPicPr>
        <p:blipFill>
          <a:blip r:embed="rId3"/>
          <a:stretch>
            <a:fillRect/>
          </a:stretch>
        </p:blipFill>
        <p:spPr>
          <a:xfrm>
            <a:off x="4993514" y="258153"/>
            <a:ext cx="3760288" cy="2317707"/>
          </a:xfrm>
          <a:prstGeom prst="rect">
            <a:avLst/>
          </a:prstGeom>
        </p:spPr>
      </p:pic>
      <p:sp>
        <p:nvSpPr>
          <p:cNvPr id="12" name="TextBox 11">
            <a:extLst>
              <a:ext uri="{FF2B5EF4-FFF2-40B4-BE49-F238E27FC236}">
                <a16:creationId xmlns:a16="http://schemas.microsoft.com/office/drawing/2014/main" id="{F371FC38-ED92-9048-569D-32002FC67063}"/>
              </a:ext>
            </a:extLst>
          </p:cNvPr>
          <p:cNvSpPr txBox="1"/>
          <p:nvPr/>
        </p:nvSpPr>
        <p:spPr>
          <a:xfrm>
            <a:off x="4994753" y="2685266"/>
            <a:ext cx="1847589"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i="1"/>
              <a:t>Virtual Box Network Configuration</a:t>
            </a:r>
          </a:p>
        </p:txBody>
      </p:sp>
      <p:sp>
        <p:nvSpPr>
          <p:cNvPr id="13" name="TextBox 12">
            <a:extLst>
              <a:ext uri="{FF2B5EF4-FFF2-40B4-BE49-F238E27FC236}">
                <a16:creationId xmlns:a16="http://schemas.microsoft.com/office/drawing/2014/main" id="{2D8F8D69-4C07-4831-BCDB-E4F0922172C7}"/>
              </a:ext>
            </a:extLst>
          </p:cNvPr>
          <p:cNvSpPr txBox="1"/>
          <p:nvPr/>
        </p:nvSpPr>
        <p:spPr>
          <a:xfrm>
            <a:off x="5033897" y="4517198"/>
            <a:ext cx="145615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i="1"/>
              <a:t>SIEM Netplan Configuration</a:t>
            </a:r>
          </a:p>
        </p:txBody>
      </p:sp>
    </p:spTree>
    <p:extLst>
      <p:ext uri="{BB962C8B-B14F-4D97-AF65-F5344CB8AC3E}">
        <p14:creationId xmlns:p14="http://schemas.microsoft.com/office/powerpoint/2010/main" val="428107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2C9F96-AC03-CF31-2395-8CB6C3FC88B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3F23E3E-77E8-264B-F788-FB30665EB064}"/>
              </a:ext>
            </a:extLst>
          </p:cNvPr>
          <p:cNvSpPr>
            <a:spLocks noGrp="1"/>
          </p:cNvSpPr>
          <p:nvPr>
            <p:ph type="title" idx="2"/>
          </p:nvPr>
        </p:nvSpPr>
        <p:spPr>
          <a:xfrm>
            <a:off x="295087" y="320132"/>
            <a:ext cx="7360335" cy="605664"/>
          </a:xfrm>
        </p:spPr>
        <p:txBody>
          <a:bodyPr/>
          <a:lstStyle/>
          <a:p>
            <a:r>
              <a:rPr lang="en-US" sz="3200">
                <a:latin typeface="IBM Plex Sans Medium"/>
                <a:cs typeface="Sora"/>
              </a:rPr>
              <a:t>Elastic Agent Integration</a:t>
            </a:r>
          </a:p>
          <a:p>
            <a:endParaRPr lang="en-US" sz="3200"/>
          </a:p>
        </p:txBody>
      </p:sp>
      <p:sp>
        <p:nvSpPr>
          <p:cNvPr id="4" name="TextBox 3">
            <a:extLst>
              <a:ext uri="{FF2B5EF4-FFF2-40B4-BE49-F238E27FC236}">
                <a16:creationId xmlns:a16="http://schemas.microsoft.com/office/drawing/2014/main" id="{CF267B12-1032-53FC-6253-FEA2BA7B93B6}"/>
              </a:ext>
            </a:extLst>
          </p:cNvPr>
          <p:cNvSpPr txBox="1"/>
          <p:nvPr/>
        </p:nvSpPr>
        <p:spPr>
          <a:xfrm>
            <a:off x="367952" y="1056882"/>
            <a:ext cx="6286499" cy="400109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Char char="•"/>
            </a:pPr>
            <a:r>
              <a:rPr lang="en-US" sz="2000"/>
              <a:t>Researching viable integrations</a:t>
            </a:r>
          </a:p>
          <a:p>
            <a:pPr marL="342900" indent="-342900">
              <a:buChar char="•"/>
            </a:pPr>
            <a:endParaRPr lang="en-US" sz="2000"/>
          </a:p>
          <a:p>
            <a:pPr marL="342900" indent="-342900">
              <a:buChar char="•"/>
            </a:pPr>
            <a:r>
              <a:rPr lang="en-US" sz="2000"/>
              <a:t>Installing Agents</a:t>
            </a:r>
          </a:p>
          <a:p>
            <a:pPr marL="800100" lvl="1" indent="-342900">
              <a:buFont typeface="Courier New"/>
              <a:buChar char="o"/>
            </a:pPr>
            <a:r>
              <a:rPr lang="en-US" sz="2000"/>
              <a:t>Windows Client</a:t>
            </a:r>
          </a:p>
          <a:p>
            <a:pPr marL="800100" lvl="1" indent="-342900">
              <a:buFont typeface="Courier New"/>
              <a:buChar char="o"/>
            </a:pPr>
            <a:r>
              <a:rPr lang="en-US" sz="2000"/>
              <a:t>Windows Server</a:t>
            </a:r>
          </a:p>
          <a:p>
            <a:pPr marL="800100" lvl="1" indent="-342900">
              <a:buFont typeface="Courier New"/>
              <a:buChar char="o"/>
            </a:pPr>
            <a:r>
              <a:rPr lang="en-US" sz="2000"/>
              <a:t>SIEM Server (Firewall Logs)</a:t>
            </a:r>
          </a:p>
          <a:p>
            <a:pPr marL="342900" indent="-342900">
              <a:buChar char="•"/>
            </a:pPr>
            <a:endParaRPr lang="en-US" sz="2000"/>
          </a:p>
          <a:p>
            <a:pPr marL="342900" indent="-342900">
              <a:buChar char="•"/>
            </a:pPr>
            <a:r>
              <a:rPr lang="en-US" sz="2000"/>
              <a:t>Troubleshooting</a:t>
            </a:r>
          </a:p>
          <a:p>
            <a:pPr marL="800100" lvl="1" indent="-342900">
              <a:buFont typeface="Courier New"/>
              <a:buChar char="o"/>
            </a:pPr>
            <a:r>
              <a:rPr lang="en-US" sz="2000"/>
              <a:t>Reinstalling Agents</a:t>
            </a:r>
          </a:p>
          <a:p>
            <a:pPr marL="1257300" lvl="2" indent="-342900">
              <a:buFont typeface="Wingdings"/>
              <a:buChar char="§"/>
            </a:pPr>
            <a:r>
              <a:rPr lang="en-US" sz="2000"/>
              <a:t>Deleting Broken Agents</a:t>
            </a:r>
          </a:p>
          <a:p>
            <a:pPr marL="1257300" lvl="2" indent="-342900">
              <a:buFont typeface="Wingdings"/>
              <a:buChar char="§"/>
            </a:pPr>
            <a:r>
              <a:rPr lang="en-US" sz="2000"/>
              <a:t>Optimizing Script Structure</a:t>
            </a:r>
          </a:p>
          <a:p>
            <a:pPr marL="1257300" lvl="2" indent="-342900">
              <a:buFont typeface="Wingdings"/>
              <a:buChar char="§"/>
            </a:pPr>
            <a:endParaRPr lang="en-US" sz="2000"/>
          </a:p>
          <a:p>
            <a:endParaRPr lang="en-US"/>
          </a:p>
        </p:txBody>
      </p:sp>
      <p:pic>
        <p:nvPicPr>
          <p:cNvPr id="7" name="Picture 6" descr="A screenshot of a computer&#10;&#10;AI-generated content may be incorrect.">
            <a:extLst>
              <a:ext uri="{FF2B5EF4-FFF2-40B4-BE49-F238E27FC236}">
                <a16:creationId xmlns:a16="http://schemas.microsoft.com/office/drawing/2014/main" id="{1ADB0A59-7C45-AB5F-05B3-F88563BB4EE8}"/>
              </a:ext>
            </a:extLst>
          </p:cNvPr>
          <p:cNvPicPr>
            <a:picLocks noChangeAspect="1"/>
          </p:cNvPicPr>
          <p:nvPr/>
        </p:nvPicPr>
        <p:blipFill>
          <a:blip r:embed="rId2"/>
          <a:stretch>
            <a:fillRect/>
          </a:stretch>
        </p:blipFill>
        <p:spPr>
          <a:xfrm>
            <a:off x="4697261" y="1464018"/>
            <a:ext cx="4180563" cy="2215466"/>
          </a:xfrm>
          <a:prstGeom prst="rect">
            <a:avLst/>
          </a:prstGeom>
        </p:spPr>
      </p:pic>
    </p:spTree>
    <p:extLst>
      <p:ext uri="{BB962C8B-B14F-4D97-AF65-F5344CB8AC3E}">
        <p14:creationId xmlns:p14="http://schemas.microsoft.com/office/powerpoint/2010/main" val="24851469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9AF681-72D5-59AC-F160-860BA919C96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5BC9C1B-CE58-7E5C-0600-EB860AAC2471}"/>
              </a:ext>
            </a:extLst>
          </p:cNvPr>
          <p:cNvSpPr>
            <a:spLocks noGrp="1"/>
          </p:cNvSpPr>
          <p:nvPr>
            <p:ph type="title" idx="2"/>
          </p:nvPr>
        </p:nvSpPr>
        <p:spPr>
          <a:xfrm>
            <a:off x="295087" y="320132"/>
            <a:ext cx="7360335" cy="605664"/>
          </a:xfrm>
        </p:spPr>
        <p:txBody>
          <a:bodyPr/>
          <a:lstStyle/>
          <a:p>
            <a:r>
              <a:rPr lang="en-US" sz="3200">
                <a:latin typeface="IBM Plex Sans Medium"/>
                <a:cs typeface="Sora"/>
              </a:rPr>
              <a:t>Elastic Agent Integration</a:t>
            </a:r>
          </a:p>
          <a:p>
            <a:endParaRPr lang="en-US" sz="3200"/>
          </a:p>
        </p:txBody>
      </p:sp>
      <p:pic>
        <p:nvPicPr>
          <p:cNvPr id="2" name="Picture 1" descr="A screenshot of a computer&#10;&#10;AI-generated content may be incorrect.">
            <a:extLst>
              <a:ext uri="{FF2B5EF4-FFF2-40B4-BE49-F238E27FC236}">
                <a16:creationId xmlns:a16="http://schemas.microsoft.com/office/drawing/2014/main" id="{A9C90FD9-1C21-AE41-DEE1-78E04249EFE3}"/>
              </a:ext>
            </a:extLst>
          </p:cNvPr>
          <p:cNvPicPr>
            <a:picLocks noChangeAspect="1"/>
          </p:cNvPicPr>
          <p:nvPr/>
        </p:nvPicPr>
        <p:blipFill>
          <a:blip r:embed="rId2"/>
          <a:stretch>
            <a:fillRect/>
          </a:stretch>
        </p:blipFill>
        <p:spPr>
          <a:xfrm>
            <a:off x="861164" y="924170"/>
            <a:ext cx="7421671" cy="3890146"/>
          </a:xfrm>
          <a:prstGeom prst="rect">
            <a:avLst/>
          </a:prstGeom>
        </p:spPr>
      </p:pic>
    </p:spTree>
    <p:extLst>
      <p:ext uri="{BB962C8B-B14F-4D97-AF65-F5344CB8AC3E}">
        <p14:creationId xmlns:p14="http://schemas.microsoft.com/office/powerpoint/2010/main" val="11098579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D41DDF-D36D-11BB-70FA-38F2EAC07DC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E7973D8-BBE8-4940-E6F0-51A399DD1F70}"/>
              </a:ext>
            </a:extLst>
          </p:cNvPr>
          <p:cNvSpPr>
            <a:spLocks noGrp="1"/>
          </p:cNvSpPr>
          <p:nvPr>
            <p:ph type="title" idx="2"/>
          </p:nvPr>
        </p:nvSpPr>
        <p:spPr>
          <a:xfrm>
            <a:off x="295087" y="320132"/>
            <a:ext cx="7360335" cy="605664"/>
          </a:xfrm>
        </p:spPr>
        <p:txBody>
          <a:bodyPr/>
          <a:lstStyle/>
          <a:p>
            <a:r>
              <a:rPr lang="en-US" sz="3200">
                <a:latin typeface="IBM Plex Sans Medium"/>
                <a:cs typeface="Sora"/>
              </a:rPr>
              <a:t>Elastic Agent Integration</a:t>
            </a:r>
          </a:p>
          <a:p>
            <a:endParaRPr lang="en-US" sz="3200"/>
          </a:p>
        </p:txBody>
      </p:sp>
      <p:pic>
        <p:nvPicPr>
          <p:cNvPr id="2" name="Picture 1" descr="A screenshot of a computer&#10;&#10;AI-generated content may be incorrect.">
            <a:extLst>
              <a:ext uri="{FF2B5EF4-FFF2-40B4-BE49-F238E27FC236}">
                <a16:creationId xmlns:a16="http://schemas.microsoft.com/office/drawing/2014/main" id="{B2580963-3880-C7A1-061E-80D74F29B0C1}"/>
              </a:ext>
            </a:extLst>
          </p:cNvPr>
          <p:cNvPicPr>
            <a:picLocks noChangeAspect="1"/>
          </p:cNvPicPr>
          <p:nvPr/>
        </p:nvPicPr>
        <p:blipFill>
          <a:blip r:embed="rId2"/>
          <a:stretch>
            <a:fillRect/>
          </a:stretch>
        </p:blipFill>
        <p:spPr>
          <a:xfrm>
            <a:off x="837678" y="925199"/>
            <a:ext cx="7476474" cy="3966377"/>
          </a:xfrm>
          <a:prstGeom prst="rect">
            <a:avLst/>
          </a:prstGeom>
        </p:spPr>
      </p:pic>
    </p:spTree>
    <p:extLst>
      <p:ext uri="{BB962C8B-B14F-4D97-AF65-F5344CB8AC3E}">
        <p14:creationId xmlns:p14="http://schemas.microsoft.com/office/powerpoint/2010/main" val="37662777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3EA81B-AB8B-6130-DD38-252A3E952D2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A0901DA-B919-9FDE-92C1-0A3206D6311C}"/>
              </a:ext>
            </a:extLst>
          </p:cNvPr>
          <p:cNvSpPr>
            <a:spLocks noGrp="1"/>
          </p:cNvSpPr>
          <p:nvPr>
            <p:ph type="title" idx="2"/>
          </p:nvPr>
        </p:nvSpPr>
        <p:spPr>
          <a:xfrm>
            <a:off x="295087" y="320132"/>
            <a:ext cx="7360335" cy="605664"/>
          </a:xfrm>
        </p:spPr>
        <p:txBody>
          <a:bodyPr/>
          <a:lstStyle/>
          <a:p>
            <a:r>
              <a:rPr lang="en-US" sz="3200">
                <a:latin typeface="IBM Plex Sans Medium"/>
                <a:cs typeface="Sora"/>
              </a:rPr>
              <a:t>Elastic Agent Integration</a:t>
            </a:r>
          </a:p>
          <a:p>
            <a:endParaRPr lang="en-US" sz="3200"/>
          </a:p>
        </p:txBody>
      </p:sp>
      <p:pic>
        <p:nvPicPr>
          <p:cNvPr id="2" name="Picture 1" descr="A screenshot of a computer&#10;&#10;AI-generated content may be incorrect.">
            <a:extLst>
              <a:ext uri="{FF2B5EF4-FFF2-40B4-BE49-F238E27FC236}">
                <a16:creationId xmlns:a16="http://schemas.microsoft.com/office/drawing/2014/main" id="{366D0571-F8F6-83FB-B5E3-1F8B32E287A8}"/>
              </a:ext>
            </a:extLst>
          </p:cNvPr>
          <p:cNvPicPr>
            <a:picLocks noChangeAspect="1"/>
          </p:cNvPicPr>
          <p:nvPr/>
        </p:nvPicPr>
        <p:blipFill>
          <a:blip r:embed="rId2"/>
          <a:stretch>
            <a:fillRect/>
          </a:stretch>
        </p:blipFill>
        <p:spPr>
          <a:xfrm>
            <a:off x="782877" y="852637"/>
            <a:ext cx="7570417" cy="4033216"/>
          </a:xfrm>
          <a:prstGeom prst="rect">
            <a:avLst/>
          </a:prstGeom>
        </p:spPr>
      </p:pic>
    </p:spTree>
    <p:extLst>
      <p:ext uri="{BB962C8B-B14F-4D97-AF65-F5344CB8AC3E}">
        <p14:creationId xmlns:p14="http://schemas.microsoft.com/office/powerpoint/2010/main" val="29272314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3B02B5-6E35-5398-91B3-722DCF44ADB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DEF452C-39CC-CE57-F9DA-7DCE63140956}"/>
              </a:ext>
            </a:extLst>
          </p:cNvPr>
          <p:cNvSpPr>
            <a:spLocks noGrp="1"/>
          </p:cNvSpPr>
          <p:nvPr>
            <p:ph type="title" idx="2"/>
          </p:nvPr>
        </p:nvSpPr>
        <p:spPr>
          <a:xfrm>
            <a:off x="115025" y="680256"/>
            <a:ext cx="7360335" cy="605664"/>
          </a:xfrm>
        </p:spPr>
        <p:txBody>
          <a:bodyPr/>
          <a:lstStyle/>
          <a:p>
            <a:r>
              <a:rPr lang="en-US" sz="3200">
                <a:latin typeface="IBM Plex Sans Medium"/>
                <a:cs typeface="Sora"/>
              </a:rPr>
              <a:t>Testing &amp; Troubleshooting</a:t>
            </a:r>
            <a:endParaRPr lang="en-US" sz="3200">
              <a:latin typeface="IBM Plex Sans Medium"/>
            </a:endParaRPr>
          </a:p>
        </p:txBody>
      </p:sp>
      <p:sp>
        <p:nvSpPr>
          <p:cNvPr id="2" name="TextBox 1">
            <a:extLst>
              <a:ext uri="{FF2B5EF4-FFF2-40B4-BE49-F238E27FC236}">
                <a16:creationId xmlns:a16="http://schemas.microsoft.com/office/drawing/2014/main" id="{3D531857-E246-DE2C-C177-8A2670B5F925}"/>
              </a:ext>
            </a:extLst>
          </p:cNvPr>
          <p:cNvSpPr txBox="1"/>
          <p:nvPr/>
        </p:nvSpPr>
        <p:spPr>
          <a:xfrm>
            <a:off x="250520" y="1620555"/>
            <a:ext cx="6239527" cy="329320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a:t>Identifying Causes</a:t>
            </a:r>
          </a:p>
          <a:p>
            <a:endParaRPr lang="en-US" sz="2000"/>
          </a:p>
          <a:p>
            <a:pPr marL="285750" indent="-285750">
              <a:buChar char="•"/>
            </a:pPr>
            <a:r>
              <a:rPr lang="en-US" sz="2000"/>
              <a:t>Log Integration not working</a:t>
            </a:r>
          </a:p>
          <a:p>
            <a:endParaRPr lang="en-US" sz="2000"/>
          </a:p>
          <a:p>
            <a:pPr marL="285750" indent="-285750">
              <a:buChar char="•"/>
            </a:pPr>
            <a:r>
              <a:rPr lang="en-US" sz="2000"/>
              <a:t>Unreliable Connectivity</a:t>
            </a:r>
          </a:p>
          <a:p>
            <a:endParaRPr lang="en-US" sz="2000"/>
          </a:p>
          <a:p>
            <a:pPr marL="285750" indent="-285750">
              <a:buChar char="•"/>
            </a:pPr>
            <a:r>
              <a:rPr lang="en-US" sz="2000"/>
              <a:t>Unraliable Web App Access</a:t>
            </a:r>
          </a:p>
          <a:p>
            <a:pPr marL="285750" indent="-285750">
              <a:buChar char="•"/>
            </a:pPr>
            <a:endParaRPr lang="en-US" sz="2000"/>
          </a:p>
          <a:p>
            <a:pPr marL="285750" indent="-285750">
              <a:buChar char="•"/>
            </a:pPr>
            <a:r>
              <a:rPr lang="en-US" sz="2000"/>
              <a:t>Unreliable Threat Logging</a:t>
            </a:r>
          </a:p>
          <a:p>
            <a:endParaRPr lang="en-US"/>
          </a:p>
          <a:p>
            <a:endParaRPr lang="en-US"/>
          </a:p>
        </p:txBody>
      </p:sp>
      <p:pic>
        <p:nvPicPr>
          <p:cNvPr id="5" name="Picture 4" descr="A screenshot of a computer screen&#10;&#10;AI-generated content may be incorrect.">
            <a:extLst>
              <a:ext uri="{FF2B5EF4-FFF2-40B4-BE49-F238E27FC236}">
                <a16:creationId xmlns:a16="http://schemas.microsoft.com/office/drawing/2014/main" id="{F92373EC-15C1-DF5A-1C7D-30A06E30643A}"/>
              </a:ext>
            </a:extLst>
          </p:cNvPr>
          <p:cNvPicPr>
            <a:picLocks noChangeAspect="1"/>
          </p:cNvPicPr>
          <p:nvPr/>
        </p:nvPicPr>
        <p:blipFill>
          <a:blip r:embed="rId2"/>
          <a:stretch>
            <a:fillRect/>
          </a:stretch>
        </p:blipFill>
        <p:spPr>
          <a:xfrm>
            <a:off x="5323562" y="206121"/>
            <a:ext cx="3515117" cy="1834616"/>
          </a:xfrm>
          <a:prstGeom prst="rect">
            <a:avLst/>
          </a:prstGeom>
        </p:spPr>
      </p:pic>
      <p:pic>
        <p:nvPicPr>
          <p:cNvPr id="6" name="Picture 5" descr="A screenshot of a computer&#10;&#10;AI-generated content may be incorrect.">
            <a:extLst>
              <a:ext uri="{FF2B5EF4-FFF2-40B4-BE49-F238E27FC236}">
                <a16:creationId xmlns:a16="http://schemas.microsoft.com/office/drawing/2014/main" id="{1A90A196-6B06-1697-BE8E-6E838BFE6A47}"/>
              </a:ext>
            </a:extLst>
          </p:cNvPr>
          <p:cNvPicPr>
            <a:picLocks noChangeAspect="1"/>
          </p:cNvPicPr>
          <p:nvPr/>
        </p:nvPicPr>
        <p:blipFill>
          <a:blip r:embed="rId3"/>
          <a:stretch>
            <a:fillRect/>
          </a:stretch>
        </p:blipFill>
        <p:spPr>
          <a:xfrm>
            <a:off x="5326171" y="2573019"/>
            <a:ext cx="3515116" cy="1841122"/>
          </a:xfrm>
          <a:prstGeom prst="rect">
            <a:avLst/>
          </a:prstGeom>
        </p:spPr>
      </p:pic>
      <p:sp>
        <p:nvSpPr>
          <p:cNvPr id="7" name="TextBox 6">
            <a:extLst>
              <a:ext uri="{FF2B5EF4-FFF2-40B4-BE49-F238E27FC236}">
                <a16:creationId xmlns:a16="http://schemas.microsoft.com/office/drawing/2014/main" id="{3968356D-8C27-DC25-358D-9C672613EC83}"/>
              </a:ext>
            </a:extLst>
          </p:cNvPr>
          <p:cNvSpPr txBox="1"/>
          <p:nvPr/>
        </p:nvSpPr>
        <p:spPr>
          <a:xfrm>
            <a:off x="5347048" y="2098110"/>
            <a:ext cx="247389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i="1"/>
              <a:t>Firewall Threat Log Testing</a:t>
            </a:r>
          </a:p>
        </p:txBody>
      </p:sp>
      <p:sp>
        <p:nvSpPr>
          <p:cNvPr id="4" name="TextBox 3">
            <a:extLst>
              <a:ext uri="{FF2B5EF4-FFF2-40B4-BE49-F238E27FC236}">
                <a16:creationId xmlns:a16="http://schemas.microsoft.com/office/drawing/2014/main" id="{6C10D942-23C1-A9BB-86A6-978C461AAFD3}"/>
              </a:ext>
            </a:extLst>
          </p:cNvPr>
          <p:cNvSpPr txBox="1"/>
          <p:nvPr/>
        </p:nvSpPr>
        <p:spPr>
          <a:xfrm>
            <a:off x="5349427" y="4540684"/>
            <a:ext cx="277395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i="1"/>
              <a:t>Firewall Traffic Log Testing</a:t>
            </a:r>
          </a:p>
        </p:txBody>
      </p:sp>
    </p:spTree>
    <p:extLst>
      <p:ext uri="{BB962C8B-B14F-4D97-AF65-F5344CB8AC3E}">
        <p14:creationId xmlns:p14="http://schemas.microsoft.com/office/powerpoint/2010/main" val="877006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E06547-9675-560B-3789-A804603599E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E5F385E-AF05-3F0A-78FE-ED8BE5D0D050}"/>
              </a:ext>
            </a:extLst>
          </p:cNvPr>
          <p:cNvSpPr>
            <a:spLocks noGrp="1"/>
          </p:cNvSpPr>
          <p:nvPr>
            <p:ph type="title" idx="2"/>
          </p:nvPr>
        </p:nvSpPr>
        <p:spPr>
          <a:xfrm>
            <a:off x="2283594" y="437565"/>
            <a:ext cx="7360335" cy="605664"/>
          </a:xfrm>
        </p:spPr>
        <p:txBody>
          <a:bodyPr/>
          <a:lstStyle/>
          <a:p>
            <a:r>
              <a:rPr lang="en-US" sz="3200">
                <a:latin typeface="IBM Plex Sans Medium"/>
                <a:cs typeface="Sora"/>
              </a:rPr>
              <a:t>Finalizing Deployment</a:t>
            </a:r>
            <a:endParaRPr lang="en-US" sz="3200">
              <a:latin typeface="IBM Plex Sans Medium"/>
            </a:endParaRPr>
          </a:p>
        </p:txBody>
      </p:sp>
      <p:pic>
        <p:nvPicPr>
          <p:cNvPr id="2" name="Picture 1" descr="A screenshot of a computer&#10;&#10;AI-generated content may be incorrect.">
            <a:extLst>
              <a:ext uri="{FF2B5EF4-FFF2-40B4-BE49-F238E27FC236}">
                <a16:creationId xmlns:a16="http://schemas.microsoft.com/office/drawing/2014/main" id="{19E95AA4-1A4F-D199-CC88-78CE5D367A2B}"/>
              </a:ext>
            </a:extLst>
          </p:cNvPr>
          <p:cNvPicPr>
            <a:picLocks noChangeAspect="1"/>
          </p:cNvPicPr>
          <p:nvPr/>
        </p:nvPicPr>
        <p:blipFill>
          <a:blip r:embed="rId2"/>
          <a:stretch>
            <a:fillRect/>
          </a:stretch>
        </p:blipFill>
        <p:spPr>
          <a:xfrm>
            <a:off x="4188391" y="1371992"/>
            <a:ext cx="4791205" cy="2485634"/>
          </a:xfrm>
          <a:prstGeom prst="rect">
            <a:avLst/>
          </a:prstGeom>
        </p:spPr>
      </p:pic>
      <p:sp>
        <p:nvSpPr>
          <p:cNvPr id="10" name="TextBox 9">
            <a:extLst>
              <a:ext uri="{FF2B5EF4-FFF2-40B4-BE49-F238E27FC236}">
                <a16:creationId xmlns:a16="http://schemas.microsoft.com/office/drawing/2014/main" id="{4D0CCA97-2211-F291-62FA-951A0851BA38}"/>
              </a:ext>
            </a:extLst>
          </p:cNvPr>
          <p:cNvSpPr txBox="1"/>
          <p:nvPr/>
        </p:nvSpPr>
        <p:spPr>
          <a:xfrm>
            <a:off x="266178" y="1839760"/>
            <a:ext cx="4806863" cy="169277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Char char="•"/>
            </a:pPr>
            <a:r>
              <a:rPr lang="en-US" sz="2000"/>
              <a:t>Testing Log Integration</a:t>
            </a:r>
          </a:p>
          <a:p>
            <a:pPr marL="342900" indent="-342900">
              <a:buChar char="•"/>
            </a:pPr>
            <a:endParaRPr lang="en-US" sz="2000"/>
          </a:p>
          <a:p>
            <a:pPr marL="342900" indent="-342900">
              <a:buChar char="•"/>
            </a:pPr>
            <a:r>
              <a:rPr lang="en-US" sz="2000"/>
              <a:t>High Intensity Load Testing</a:t>
            </a:r>
          </a:p>
          <a:p>
            <a:pPr marL="342900" indent="-342900">
              <a:buChar char="•"/>
            </a:pPr>
            <a:endParaRPr lang="en-US" sz="2000"/>
          </a:p>
          <a:p>
            <a:pPr marL="342900" indent="-342900">
              <a:buChar char="•"/>
            </a:pPr>
            <a:r>
              <a:rPr lang="en-US" sz="2000"/>
              <a:t>Threat &amp; Traffic Analysis</a:t>
            </a:r>
          </a:p>
        </p:txBody>
      </p:sp>
      <p:sp>
        <p:nvSpPr>
          <p:cNvPr id="11" name="TextBox 10">
            <a:extLst>
              <a:ext uri="{FF2B5EF4-FFF2-40B4-BE49-F238E27FC236}">
                <a16:creationId xmlns:a16="http://schemas.microsoft.com/office/drawing/2014/main" id="{B6979FF6-D88D-0AFA-F5FB-A4F9602BFB29}"/>
              </a:ext>
            </a:extLst>
          </p:cNvPr>
          <p:cNvSpPr txBox="1"/>
          <p:nvPr/>
        </p:nvSpPr>
        <p:spPr>
          <a:xfrm>
            <a:off x="4188390" y="3969185"/>
            <a:ext cx="336636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i="1"/>
              <a:t>Windows Overview</a:t>
            </a:r>
          </a:p>
        </p:txBody>
      </p:sp>
      <p:pic>
        <p:nvPicPr>
          <p:cNvPr id="12" name="Picture 11" descr="A screenshot of a computer&#10;&#10;AI-generated content may be incorrect.">
            <a:extLst>
              <a:ext uri="{FF2B5EF4-FFF2-40B4-BE49-F238E27FC236}">
                <a16:creationId xmlns:a16="http://schemas.microsoft.com/office/drawing/2014/main" id="{A772A33B-207A-004F-C826-0E2E53BFFC95}"/>
              </a:ext>
            </a:extLst>
          </p:cNvPr>
          <p:cNvPicPr>
            <a:picLocks noChangeAspect="1"/>
          </p:cNvPicPr>
          <p:nvPr/>
        </p:nvPicPr>
        <p:blipFill>
          <a:blip r:embed="rId3"/>
          <a:stretch>
            <a:fillRect/>
          </a:stretch>
        </p:blipFill>
        <p:spPr>
          <a:xfrm>
            <a:off x="4188391" y="1371215"/>
            <a:ext cx="4830349" cy="2487186"/>
          </a:xfrm>
          <a:prstGeom prst="rect">
            <a:avLst/>
          </a:prstGeom>
        </p:spPr>
      </p:pic>
      <p:sp>
        <p:nvSpPr>
          <p:cNvPr id="13" name="TextBox 12">
            <a:extLst>
              <a:ext uri="{FF2B5EF4-FFF2-40B4-BE49-F238E27FC236}">
                <a16:creationId xmlns:a16="http://schemas.microsoft.com/office/drawing/2014/main" id="{D698DB60-9D47-1730-5D44-6DE3284BAA37}"/>
              </a:ext>
            </a:extLst>
          </p:cNvPr>
          <p:cNvSpPr txBox="1"/>
          <p:nvPr/>
        </p:nvSpPr>
        <p:spPr>
          <a:xfrm>
            <a:off x="4227534" y="3969184"/>
            <a:ext cx="2019821"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i="1"/>
              <a:t>Network Traffic Overview</a:t>
            </a:r>
          </a:p>
        </p:txBody>
      </p:sp>
      <p:pic>
        <p:nvPicPr>
          <p:cNvPr id="5" name="Picture 4" descr="A screenshot of a computer&#10;&#10;AI-generated content may be incorrect.">
            <a:extLst>
              <a:ext uri="{FF2B5EF4-FFF2-40B4-BE49-F238E27FC236}">
                <a16:creationId xmlns:a16="http://schemas.microsoft.com/office/drawing/2014/main" id="{20C8391A-A83B-4681-21DF-9294B97CC030}"/>
              </a:ext>
            </a:extLst>
          </p:cNvPr>
          <p:cNvPicPr>
            <a:picLocks noChangeAspect="1"/>
          </p:cNvPicPr>
          <p:nvPr/>
        </p:nvPicPr>
        <p:blipFill>
          <a:blip r:embed="rId4"/>
          <a:stretch>
            <a:fillRect/>
          </a:stretch>
        </p:blipFill>
        <p:spPr>
          <a:xfrm>
            <a:off x="4190998" y="1366772"/>
            <a:ext cx="4830348" cy="2501646"/>
          </a:xfrm>
          <a:prstGeom prst="rect">
            <a:avLst/>
          </a:prstGeom>
        </p:spPr>
      </p:pic>
      <p:sp>
        <p:nvSpPr>
          <p:cNvPr id="15" name="TextBox 14">
            <a:extLst>
              <a:ext uri="{FF2B5EF4-FFF2-40B4-BE49-F238E27FC236}">
                <a16:creationId xmlns:a16="http://schemas.microsoft.com/office/drawing/2014/main" id="{90905BA1-3FDD-655B-6879-D4BA75260276}"/>
              </a:ext>
            </a:extLst>
          </p:cNvPr>
          <p:cNvSpPr txBox="1"/>
          <p:nvPr/>
        </p:nvSpPr>
        <p:spPr>
          <a:xfrm>
            <a:off x="4227534" y="3953526"/>
            <a:ext cx="2129424"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i="1"/>
              <a:t>Network Threat Overview</a:t>
            </a:r>
          </a:p>
        </p:txBody>
      </p:sp>
    </p:spTree>
    <p:extLst>
      <p:ext uri="{BB962C8B-B14F-4D97-AF65-F5344CB8AC3E}">
        <p14:creationId xmlns:p14="http://schemas.microsoft.com/office/powerpoint/2010/main" val="10756012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1" nodeType="clickEffect">
                                  <p:stCondLst>
                                    <p:cond delay="0"/>
                                  </p:stCondLst>
                                  <p:childTnLst>
                                    <p:set>
                                      <p:cBhvr>
                                        <p:cTn id="12" dur="1" fill="hold">
                                          <p:stCondLst>
                                            <p:cond delay="0"/>
                                          </p:stCondLst>
                                        </p:cTn>
                                        <p:tgtEl>
                                          <p:spTgt spid="11"/>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2"/>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1" nodeType="clickEffect">
                                  <p:stCondLst>
                                    <p:cond delay="0"/>
                                  </p:stCondLst>
                                  <p:childTnLst>
                                    <p:set>
                                      <p:cBhvr>
                                        <p:cTn id="24" dur="1" fill="hold">
                                          <p:stCondLst>
                                            <p:cond delay="0"/>
                                          </p:stCondLst>
                                        </p:cTn>
                                        <p:tgtEl>
                                          <p:spTgt spid="13"/>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0"/>
                                          </p:stCondLst>
                                        </p:cTn>
                                        <p:tgtEl>
                                          <p:spTgt spid="12"/>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P spid="13" grpId="0"/>
      <p:bldP spid="13" grpId="1"/>
      <p:bldP spid="1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12"/>
        <p:cNvGrpSpPr/>
        <p:nvPr/>
      </p:nvGrpSpPr>
      <p:grpSpPr>
        <a:xfrm>
          <a:off x="0" y="0"/>
          <a:ext cx="0" cy="0"/>
          <a:chOff x="0" y="0"/>
          <a:chExt cx="0" cy="0"/>
        </a:xfrm>
      </p:grpSpPr>
      <p:sp>
        <p:nvSpPr>
          <p:cNvPr id="913" name="Google Shape;913;p53"/>
          <p:cNvSpPr txBox="1">
            <a:spLocks noGrp="1"/>
          </p:cNvSpPr>
          <p:nvPr>
            <p:ph type="title"/>
          </p:nvPr>
        </p:nvSpPr>
        <p:spPr>
          <a:xfrm>
            <a:off x="0" y="737325"/>
            <a:ext cx="6507000" cy="9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Project Initiation</a:t>
            </a:r>
            <a:endParaRPr/>
          </a:p>
        </p:txBody>
      </p:sp>
      <p:sp>
        <p:nvSpPr>
          <p:cNvPr id="914" name="Google Shape;914;p53"/>
          <p:cNvSpPr txBox="1">
            <a:spLocks noGrp="1"/>
          </p:cNvSpPr>
          <p:nvPr>
            <p:ph type="subTitle" idx="1"/>
          </p:nvPr>
        </p:nvSpPr>
        <p:spPr>
          <a:xfrm>
            <a:off x="115025" y="1833304"/>
            <a:ext cx="8800500" cy="2693015"/>
          </a:xfrm>
          <a:prstGeom prst="rect">
            <a:avLst/>
          </a:prstGeom>
        </p:spPr>
        <p:txBody>
          <a:bodyPr spcFirstLastPara="1" wrap="square" lIns="91425" tIns="91425" rIns="91425" bIns="91425" anchor="b" anchorCtr="0">
            <a:spAutoFit/>
          </a:bodyPr>
          <a:lstStyle/>
          <a:p>
            <a:pPr marL="457200" lvl="0" indent="-304800" algn="l" rtl="0">
              <a:spcBef>
                <a:spcPts val="0"/>
              </a:spcBef>
              <a:spcAft>
                <a:spcPts val="0"/>
              </a:spcAft>
              <a:buSzPts val="1200"/>
              <a:buFont typeface="Sora Light"/>
              <a:buChar char="-"/>
            </a:pPr>
            <a:r>
              <a:rPr lang="en" sz="1200" b="1" dirty="0"/>
              <a:t>Formed Team: </a:t>
            </a:r>
            <a:r>
              <a:rPr lang="en" sz="1200" dirty="0">
                <a:latin typeface="Sora Light"/>
                <a:ea typeface="Sora Light"/>
                <a:cs typeface="Sora Light"/>
                <a:sym typeface="Sora Light"/>
              </a:rPr>
              <a:t>Assembled into a group and assigned roles based on strengths and weaknesses</a:t>
            </a:r>
            <a:endParaRPr sz="1200" dirty="0">
              <a:latin typeface="Sora Light"/>
              <a:ea typeface="Sora Light"/>
              <a:cs typeface="Sora Light"/>
              <a:sym typeface="Sora Light"/>
            </a:endParaRPr>
          </a:p>
          <a:p>
            <a:pPr indent="0">
              <a:spcBef>
                <a:spcPts val="1000"/>
              </a:spcBef>
            </a:pPr>
            <a:r>
              <a:rPr lang="en" sz="1200" dirty="0">
                <a:latin typeface="Sora Light"/>
                <a:ea typeface="Sora Light"/>
                <a:cs typeface="Sora Light"/>
                <a:sym typeface="Sora Light"/>
              </a:rPr>
              <a:t>- Amber (Project Manager)</a:t>
            </a:r>
            <a:br>
              <a:rPr lang="en" sz="1200">
                <a:latin typeface="Sora Light"/>
                <a:ea typeface="Sora Light"/>
                <a:cs typeface="Sora Light"/>
              </a:rPr>
            </a:br>
            <a:r>
              <a:rPr lang="en" sz="1200" dirty="0">
                <a:latin typeface="Sora Light"/>
                <a:ea typeface="Sora Light"/>
                <a:cs typeface="Sora Light"/>
                <a:sym typeface="Sora Light"/>
              </a:rPr>
              <a:t>- Anthony (Financial and Research Coordinator)</a:t>
            </a:r>
            <a:br>
              <a:rPr lang="en" sz="1200">
                <a:latin typeface="Sora Light"/>
                <a:ea typeface="Sora Light"/>
                <a:cs typeface="Sora Light"/>
              </a:rPr>
            </a:br>
            <a:r>
              <a:rPr lang="en" sz="1200" dirty="0">
                <a:latin typeface="Sora Light"/>
                <a:ea typeface="Sora Light"/>
                <a:cs typeface="Sora Light"/>
                <a:sym typeface="Sora Light"/>
              </a:rPr>
              <a:t>- Archie (Technical Director)</a:t>
            </a:r>
            <a:br>
              <a:rPr lang="en" sz="1200">
                <a:latin typeface="Sora Light"/>
                <a:ea typeface="Sora Light"/>
                <a:cs typeface="Sora Light"/>
              </a:rPr>
            </a:br>
            <a:r>
              <a:rPr lang="en" sz="1200" dirty="0">
                <a:latin typeface="Sora Light"/>
                <a:ea typeface="Sora Light"/>
                <a:cs typeface="Sora Light"/>
                <a:sym typeface="Sora Light"/>
              </a:rPr>
              <a:t>- Flynn (Head of Safety and Security)</a:t>
            </a:r>
            <a:br>
              <a:rPr lang="en" sz="1200">
                <a:latin typeface="Sora Light"/>
                <a:ea typeface="Sora Light"/>
                <a:cs typeface="Sora Light"/>
              </a:rPr>
            </a:br>
            <a:r>
              <a:rPr lang="en" sz="1200" dirty="0">
                <a:latin typeface="Sora Light"/>
                <a:ea typeface="Sora Light"/>
                <a:cs typeface="Sora Light"/>
                <a:sym typeface="Sora Light"/>
              </a:rPr>
              <a:t>- Michael (Documentation Specialist)</a:t>
            </a:r>
            <a:endParaRPr lang="en-US" sz="1200">
              <a:latin typeface="Sora Light"/>
              <a:ea typeface="Sora Light"/>
              <a:cs typeface="Sora Light"/>
              <a:sym typeface="Sora Light"/>
            </a:endParaRPr>
          </a:p>
          <a:p>
            <a:pPr marL="0" lvl="0" indent="0" algn="l" rtl="0">
              <a:spcBef>
                <a:spcPts val="1000"/>
              </a:spcBef>
              <a:spcAft>
                <a:spcPts val="0"/>
              </a:spcAft>
              <a:buNone/>
            </a:pPr>
            <a:endParaRPr sz="1200" dirty="0">
              <a:latin typeface="Sora Light"/>
              <a:ea typeface="Sora Light"/>
              <a:cs typeface="Sora Light"/>
              <a:sym typeface="Sora Light"/>
            </a:endParaRPr>
          </a:p>
          <a:p>
            <a:pPr marL="457200" lvl="0" indent="-304800" algn="l" rtl="0">
              <a:spcBef>
                <a:spcPts val="1000"/>
              </a:spcBef>
              <a:spcAft>
                <a:spcPts val="0"/>
              </a:spcAft>
              <a:buSzPts val="1200"/>
              <a:buFont typeface="Sora Light"/>
              <a:buChar char="-"/>
            </a:pPr>
            <a:r>
              <a:rPr lang="en" sz="1200" b="1" dirty="0"/>
              <a:t>Defined Scope:</a:t>
            </a:r>
            <a:br>
              <a:rPr lang="en" sz="1200" b="1" dirty="0"/>
            </a:br>
            <a:r>
              <a:rPr lang="en" sz="1200" dirty="0">
                <a:latin typeface="Sora Light"/>
                <a:ea typeface="Sora Light"/>
                <a:cs typeface="Sora Light"/>
                <a:sym typeface="Sora Light"/>
              </a:rPr>
              <a:t>- Identified businesses needs and Objectives.</a:t>
            </a:r>
            <a:br>
              <a:rPr lang="en" sz="1200">
                <a:latin typeface="Sora Light"/>
                <a:ea typeface="Sora Light"/>
                <a:cs typeface="Sora Light"/>
              </a:rPr>
            </a:br>
            <a:r>
              <a:rPr lang="en" sz="1200" dirty="0">
                <a:latin typeface="Sora Light"/>
                <a:ea typeface="Sora Light"/>
                <a:cs typeface="Sora Light"/>
                <a:sym typeface="Sora Light"/>
              </a:rPr>
              <a:t>- Expected Outcome: Effective monitoring and threat detection.</a:t>
            </a:r>
            <a:endParaRPr lang="en" sz="1200" err="1">
              <a:latin typeface="Sora Light"/>
              <a:ea typeface="Sora Light"/>
              <a:cs typeface="Sora Light"/>
            </a:endParaRPr>
          </a:p>
        </p:txBody>
      </p:sp>
      <p:pic>
        <p:nvPicPr>
          <p:cNvPr id="915" name="Google Shape;915;p53"/>
          <p:cNvPicPr preferRelativeResize="0"/>
          <p:nvPr/>
        </p:nvPicPr>
        <p:blipFill>
          <a:blip r:embed="rId3">
            <a:alphaModFix/>
          </a:blip>
          <a:stretch>
            <a:fillRect/>
          </a:stretch>
        </p:blipFill>
        <p:spPr>
          <a:xfrm>
            <a:off x="5665627" y="2303320"/>
            <a:ext cx="3365126" cy="2247000"/>
          </a:xfrm>
          <a:prstGeom prst="rect">
            <a:avLst/>
          </a:prstGeom>
          <a:noFill/>
          <a:ln>
            <a:noFill/>
          </a:ln>
        </p:spPr>
      </p:pic>
      <p:sp>
        <p:nvSpPr>
          <p:cNvPr id="3" name="TextBox 2">
            <a:extLst>
              <a:ext uri="{FF2B5EF4-FFF2-40B4-BE49-F238E27FC236}">
                <a16:creationId xmlns:a16="http://schemas.microsoft.com/office/drawing/2014/main" id="{F7ADE131-3E2D-1DB3-C532-81D37E106D6A}"/>
              </a:ext>
            </a:extLst>
          </p:cNvPr>
          <p:cNvSpPr txBox="1"/>
          <p:nvPr/>
        </p:nvSpPr>
        <p:spPr>
          <a:xfrm>
            <a:off x="16566" y="4837042"/>
            <a:ext cx="2269434"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50"/>
              <a:t>Michael</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C54EE1-4B3A-EF24-AE19-5215CA2BA5E2}"/>
              </a:ext>
            </a:extLst>
          </p:cNvPr>
          <p:cNvSpPr>
            <a:spLocks noGrp="1"/>
          </p:cNvSpPr>
          <p:nvPr>
            <p:ph type="title"/>
          </p:nvPr>
        </p:nvSpPr>
        <p:spPr>
          <a:xfrm>
            <a:off x="96025" y="1206300"/>
            <a:ext cx="6507000" cy="889776"/>
          </a:xfrm>
        </p:spPr>
        <p:txBody>
          <a:bodyPr/>
          <a:lstStyle/>
          <a:p>
            <a:r>
              <a:rPr lang="en-US">
                <a:latin typeface="IBM Plex Sans Medium"/>
              </a:rPr>
              <a:t>Ubuntu Server (DMZ)</a:t>
            </a:r>
          </a:p>
        </p:txBody>
      </p:sp>
      <p:sp>
        <p:nvSpPr>
          <p:cNvPr id="4" name="Subtitle 3">
            <a:extLst>
              <a:ext uri="{FF2B5EF4-FFF2-40B4-BE49-F238E27FC236}">
                <a16:creationId xmlns:a16="http://schemas.microsoft.com/office/drawing/2014/main" id="{9D01107B-0D94-0E6D-BD9C-87370E903F30}"/>
              </a:ext>
            </a:extLst>
          </p:cNvPr>
          <p:cNvSpPr>
            <a:spLocks noGrp="1"/>
          </p:cNvSpPr>
          <p:nvPr>
            <p:ph type="subTitle" idx="1"/>
          </p:nvPr>
        </p:nvSpPr>
        <p:spPr>
          <a:xfrm>
            <a:off x="157240" y="1652954"/>
            <a:ext cx="3759600" cy="1956502"/>
          </a:xfrm>
        </p:spPr>
        <p:txBody>
          <a:bodyPr/>
          <a:lstStyle/>
          <a:p>
            <a:pPr marL="0" indent="0">
              <a:lnSpc>
                <a:spcPct val="114999"/>
              </a:lnSpc>
            </a:pPr>
            <a:r>
              <a:rPr lang="en-US"/>
              <a:t>Hosts intentionally vulnerable web applications OWASP Juice Shop and DVWA in a controlled DMZ environment for security testing, training, and vulnerability assessment. The Apache server is isolated from the internal network to safely simulate real-world attack scenarios and support continuous monitoring through the SIEM.</a:t>
            </a:r>
          </a:p>
          <a:p>
            <a:pPr>
              <a:lnSpc>
                <a:spcPct val="114999"/>
              </a:lnSpc>
            </a:pPr>
            <a:endParaRPr lang="en-US"/>
          </a:p>
        </p:txBody>
      </p:sp>
    </p:spTree>
    <p:extLst>
      <p:ext uri="{BB962C8B-B14F-4D97-AF65-F5344CB8AC3E}">
        <p14:creationId xmlns:p14="http://schemas.microsoft.com/office/powerpoint/2010/main" val="6552220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A066B6-8F8A-2A14-D89A-79B751032EC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F55FB6D-CE67-FA0D-A2DB-E54AAB843315}"/>
              </a:ext>
            </a:extLst>
          </p:cNvPr>
          <p:cNvSpPr>
            <a:spLocks noGrp="1"/>
          </p:cNvSpPr>
          <p:nvPr>
            <p:ph type="title" idx="2"/>
          </p:nvPr>
        </p:nvSpPr>
        <p:spPr>
          <a:xfrm>
            <a:off x="232457" y="492366"/>
            <a:ext cx="7360335" cy="1020588"/>
          </a:xfrm>
        </p:spPr>
        <p:txBody>
          <a:bodyPr/>
          <a:lstStyle/>
          <a:p>
            <a:r>
              <a:rPr lang="en-US" sz="3200">
                <a:solidFill>
                  <a:srgbClr val="353535"/>
                </a:solidFill>
                <a:latin typeface="IBM Plex Sans Medium"/>
                <a:cs typeface="Sora"/>
              </a:rPr>
              <a:t>DMZ Troubleshooting &amp; Connectivity Considerations</a:t>
            </a:r>
          </a:p>
          <a:p>
            <a:endParaRPr lang="en-US" sz="3200">
              <a:solidFill>
                <a:srgbClr val="353535"/>
              </a:solidFill>
              <a:latin typeface="IBM Plex Sans Medium"/>
              <a:cs typeface="Sora"/>
            </a:endParaRPr>
          </a:p>
          <a:p>
            <a:endParaRPr lang="en-US" sz="3200"/>
          </a:p>
        </p:txBody>
      </p:sp>
      <p:sp>
        <p:nvSpPr>
          <p:cNvPr id="2" name="TextBox 1">
            <a:extLst>
              <a:ext uri="{FF2B5EF4-FFF2-40B4-BE49-F238E27FC236}">
                <a16:creationId xmlns:a16="http://schemas.microsoft.com/office/drawing/2014/main" id="{4A03A3E3-DA16-066D-25AD-5387DC8C5E04}"/>
              </a:ext>
            </a:extLst>
          </p:cNvPr>
          <p:cNvSpPr txBox="1"/>
          <p:nvPr/>
        </p:nvSpPr>
        <p:spPr>
          <a:xfrm>
            <a:off x="234863" y="1604898"/>
            <a:ext cx="6228149" cy="289310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Char char="•"/>
            </a:pPr>
            <a:r>
              <a:rPr lang="en-US">
                <a:latin typeface="Sora"/>
                <a:cs typeface="Sora"/>
              </a:rPr>
              <a:t>Worked with Mark to get DMZ services operational.</a:t>
            </a:r>
          </a:p>
          <a:p>
            <a:endParaRPr lang="en-US">
              <a:latin typeface="Sora"/>
              <a:cs typeface="Sora"/>
            </a:endParaRPr>
          </a:p>
          <a:p>
            <a:pPr marL="285750" indent="-285750">
              <a:buChar char="•"/>
            </a:pPr>
            <a:r>
              <a:rPr lang="en-US">
                <a:latin typeface="Sora"/>
                <a:cs typeface="Sora"/>
              </a:rPr>
              <a:t>Verified internal LAN &gt; DMZ connectivity was working as expected.</a:t>
            </a:r>
          </a:p>
          <a:p>
            <a:endParaRPr lang="en-US">
              <a:latin typeface="Sora"/>
              <a:cs typeface="Sora"/>
            </a:endParaRPr>
          </a:p>
          <a:p>
            <a:pPr marL="285750" indent="-285750">
              <a:buChar char="•"/>
            </a:pPr>
            <a:r>
              <a:rPr lang="en-US">
                <a:latin typeface="Sora"/>
                <a:cs typeface="Sora"/>
              </a:rPr>
              <a:t>Confirmed NAT  rules for WAN &gt; DMZ access.</a:t>
            </a:r>
          </a:p>
          <a:p>
            <a:endParaRPr lang="en-US">
              <a:latin typeface="Sora"/>
              <a:cs typeface="Sora"/>
            </a:endParaRPr>
          </a:p>
          <a:p>
            <a:pPr marL="285750" indent="-285750">
              <a:buChar char="•"/>
            </a:pPr>
            <a:r>
              <a:rPr lang="en-US">
                <a:latin typeface="Sora"/>
                <a:cs typeface="Sora"/>
              </a:rPr>
              <a:t>Identified and fixed routing / return path issues.</a:t>
            </a:r>
          </a:p>
          <a:p>
            <a:endParaRPr lang="en-US">
              <a:latin typeface="Sora"/>
              <a:cs typeface="Sora"/>
            </a:endParaRPr>
          </a:p>
          <a:p>
            <a:pPr marL="285750" indent="-285750">
              <a:buChar char="•"/>
            </a:pPr>
            <a:r>
              <a:rPr lang="en-US">
                <a:latin typeface="Sora"/>
                <a:cs typeface="Sora"/>
              </a:rPr>
              <a:t>Ensured firewall rules and security was configured correctly.</a:t>
            </a:r>
          </a:p>
          <a:p>
            <a:endParaRPr lang="en-US">
              <a:latin typeface="Sora"/>
              <a:cs typeface="Sora"/>
            </a:endParaRPr>
          </a:p>
          <a:p>
            <a:pPr marL="285750" indent="-285750">
              <a:buChar char="•"/>
            </a:pPr>
            <a:r>
              <a:rPr lang="en-US">
                <a:latin typeface="Sora"/>
                <a:cs typeface="Sora"/>
              </a:rPr>
              <a:t>Tested external access to DMZ server and the web pages to confirm success.</a:t>
            </a:r>
          </a:p>
        </p:txBody>
      </p:sp>
    </p:spTree>
    <p:extLst>
      <p:ext uri="{BB962C8B-B14F-4D97-AF65-F5344CB8AC3E}">
        <p14:creationId xmlns:p14="http://schemas.microsoft.com/office/powerpoint/2010/main" val="14130364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2D2264-193B-2616-540A-45662507B28A}"/>
              </a:ext>
            </a:extLst>
          </p:cNvPr>
          <p:cNvSpPr>
            <a:spLocks noGrp="1"/>
          </p:cNvSpPr>
          <p:nvPr>
            <p:ph type="title"/>
          </p:nvPr>
        </p:nvSpPr>
        <p:spPr/>
        <p:txBody>
          <a:bodyPr/>
          <a:lstStyle/>
          <a:p>
            <a:r>
              <a:rPr lang="en-US" dirty="0"/>
              <a:t>Windows Devices (Client/Server)</a:t>
            </a:r>
          </a:p>
        </p:txBody>
      </p:sp>
      <p:sp>
        <p:nvSpPr>
          <p:cNvPr id="4" name="Subtitle 3">
            <a:extLst>
              <a:ext uri="{FF2B5EF4-FFF2-40B4-BE49-F238E27FC236}">
                <a16:creationId xmlns:a16="http://schemas.microsoft.com/office/drawing/2014/main" id="{FDFBF177-2DE0-125F-3FC2-8E41D8BA9FE8}"/>
              </a:ext>
            </a:extLst>
          </p:cNvPr>
          <p:cNvSpPr>
            <a:spLocks noGrp="1"/>
          </p:cNvSpPr>
          <p:nvPr>
            <p:ph type="subTitle" idx="1"/>
          </p:nvPr>
        </p:nvSpPr>
        <p:spPr>
          <a:xfrm>
            <a:off x="2507" y="2795155"/>
            <a:ext cx="6762572" cy="1680681"/>
          </a:xfrm>
        </p:spPr>
        <p:txBody>
          <a:bodyPr/>
          <a:lstStyle/>
          <a:p>
            <a:pPr>
              <a:buFont typeface="Arial"/>
              <a:buChar char="•"/>
            </a:pPr>
            <a:r>
              <a:rPr lang="en-US" sz="1800" dirty="0"/>
              <a:t>LAN Domain for corporate employees</a:t>
            </a:r>
          </a:p>
          <a:p>
            <a:pPr>
              <a:lnSpc>
                <a:spcPct val="114999"/>
              </a:lnSpc>
              <a:buFont typeface="Arial"/>
              <a:buChar char="•"/>
            </a:pPr>
            <a:r>
              <a:rPr lang="en-US" sz="1800" dirty="0"/>
              <a:t>AppLocker rules – endpoint security</a:t>
            </a:r>
          </a:p>
          <a:p>
            <a:pPr>
              <a:lnSpc>
                <a:spcPct val="114999"/>
              </a:lnSpc>
              <a:buFont typeface="Arial"/>
              <a:buChar char="•"/>
            </a:pPr>
            <a:r>
              <a:rPr lang="en-US" sz="1800" dirty="0"/>
              <a:t>Share Files – User Groups</a:t>
            </a:r>
          </a:p>
          <a:p>
            <a:pPr>
              <a:lnSpc>
                <a:spcPct val="114999"/>
              </a:lnSpc>
              <a:buFont typeface="Arial"/>
              <a:buChar char="•"/>
            </a:pPr>
            <a:r>
              <a:rPr lang="en-US" sz="1800" dirty="0"/>
              <a:t>Internal Security Testing</a:t>
            </a:r>
          </a:p>
          <a:p>
            <a:pPr>
              <a:buFont typeface="Arial"/>
              <a:buChar char="•"/>
            </a:pPr>
            <a:endParaRPr lang="en-US" dirty="0"/>
          </a:p>
        </p:txBody>
      </p:sp>
    </p:spTree>
    <p:extLst>
      <p:ext uri="{BB962C8B-B14F-4D97-AF65-F5344CB8AC3E}">
        <p14:creationId xmlns:p14="http://schemas.microsoft.com/office/powerpoint/2010/main" val="222009376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954"/>
        <p:cNvGrpSpPr/>
        <p:nvPr/>
      </p:nvGrpSpPr>
      <p:grpSpPr>
        <a:xfrm>
          <a:off x="0" y="0"/>
          <a:ext cx="0" cy="0"/>
          <a:chOff x="0" y="0"/>
          <a:chExt cx="0" cy="0"/>
        </a:xfrm>
      </p:grpSpPr>
      <p:sp>
        <p:nvSpPr>
          <p:cNvPr id="955" name="Google Shape;955;p59"/>
          <p:cNvSpPr txBox="1">
            <a:spLocks noGrp="1"/>
          </p:cNvSpPr>
          <p:nvPr>
            <p:ph type="title"/>
          </p:nvPr>
        </p:nvSpPr>
        <p:spPr>
          <a:xfrm>
            <a:off x="305322" y="204969"/>
            <a:ext cx="6542396" cy="1143600"/>
          </a:xfrm>
          <a:prstGeom prst="rect">
            <a:avLst/>
          </a:prstGeom>
        </p:spPr>
        <p:txBody>
          <a:bodyPr spcFirstLastPara="1" wrap="square" lIns="91425" tIns="91425" rIns="91425" bIns="91425" anchor="t" anchorCtr="0">
            <a:noAutofit/>
          </a:bodyPr>
          <a:lstStyle/>
          <a:p>
            <a:r>
              <a:rPr lang="en"/>
              <a:t>Security Testing and Project Evaluation</a:t>
            </a:r>
            <a:endParaRPr lang="en-AU"/>
          </a:p>
        </p:txBody>
      </p:sp>
      <p:sp>
        <p:nvSpPr>
          <p:cNvPr id="3" name="Subtitle 2">
            <a:extLst>
              <a:ext uri="{FF2B5EF4-FFF2-40B4-BE49-F238E27FC236}">
                <a16:creationId xmlns:a16="http://schemas.microsoft.com/office/drawing/2014/main" id="{D312CAEE-C23E-AA21-31BB-0570CD82C724}"/>
              </a:ext>
            </a:extLst>
          </p:cNvPr>
          <p:cNvSpPr>
            <a:spLocks noGrp="1"/>
          </p:cNvSpPr>
          <p:nvPr>
            <p:ph type="subTitle" idx="1"/>
          </p:nvPr>
        </p:nvSpPr>
        <p:spPr>
          <a:xfrm>
            <a:off x="185482" y="1802493"/>
            <a:ext cx="5168778" cy="2301859"/>
          </a:xfrm>
        </p:spPr>
        <p:txBody>
          <a:bodyPr/>
          <a:lstStyle/>
          <a:p>
            <a:r>
              <a:rPr lang="en-US" sz="2000"/>
              <a:t>Vulnerability &amp; Security Testing</a:t>
            </a:r>
          </a:p>
          <a:p>
            <a:pPr marL="323850" indent="-171450">
              <a:lnSpc>
                <a:spcPct val="114999"/>
              </a:lnSpc>
              <a:buFont typeface="Arial"/>
              <a:buChar char="•"/>
            </a:pPr>
            <a:r>
              <a:rPr lang="en-US" sz="2000"/>
              <a:t>UDP Flood Test</a:t>
            </a:r>
          </a:p>
          <a:p>
            <a:pPr marL="323850" indent="-171450">
              <a:lnSpc>
                <a:spcPct val="114999"/>
              </a:lnSpc>
              <a:buFont typeface="Arial"/>
              <a:buChar char="•"/>
            </a:pPr>
            <a:r>
              <a:rPr lang="en-US" sz="2000"/>
              <a:t>ICMP Flood Test</a:t>
            </a:r>
          </a:p>
          <a:p>
            <a:pPr marL="323850" indent="-171450">
              <a:lnSpc>
                <a:spcPct val="114999"/>
              </a:lnSpc>
              <a:buFont typeface="Arial"/>
              <a:buChar char="•"/>
            </a:pPr>
            <a:r>
              <a:rPr lang="en-US" sz="2000"/>
              <a:t>SYN Flood Test</a:t>
            </a:r>
          </a:p>
          <a:p>
            <a:pPr marL="323850" indent="-171450">
              <a:lnSpc>
                <a:spcPct val="114999"/>
              </a:lnSpc>
              <a:buFont typeface="Arial"/>
              <a:buChar char="•"/>
            </a:pPr>
            <a:r>
              <a:rPr lang="en-US" sz="2000"/>
              <a:t>Malware Download Test</a:t>
            </a:r>
          </a:p>
          <a:p>
            <a:pPr marL="323850" indent="-171450">
              <a:lnSpc>
                <a:spcPct val="114999"/>
              </a:lnSpc>
              <a:buFont typeface="Arial"/>
              <a:buChar char="•"/>
            </a:pPr>
            <a:r>
              <a:rPr lang="en-US" sz="2000"/>
              <a:t>Malicious Website Test</a:t>
            </a:r>
          </a:p>
          <a:p>
            <a:pPr>
              <a:lnSpc>
                <a:spcPct val="114999"/>
              </a:lnSpc>
            </a:pPr>
            <a:endParaRPr lang="en-US"/>
          </a:p>
        </p:txBody>
      </p:sp>
      <p:pic>
        <p:nvPicPr>
          <p:cNvPr id="2" name="Picture 1" descr="A screenshot of a computer&#10;&#10;AI-generated content may be incorrect.">
            <a:extLst>
              <a:ext uri="{FF2B5EF4-FFF2-40B4-BE49-F238E27FC236}">
                <a16:creationId xmlns:a16="http://schemas.microsoft.com/office/drawing/2014/main" id="{D47A3558-BD1C-4B53-7070-6B4F9D1C7974}"/>
              </a:ext>
            </a:extLst>
          </p:cNvPr>
          <p:cNvPicPr>
            <a:picLocks noChangeAspect="1"/>
          </p:cNvPicPr>
          <p:nvPr/>
        </p:nvPicPr>
        <p:blipFill>
          <a:blip r:embed="rId3"/>
          <a:stretch>
            <a:fillRect/>
          </a:stretch>
        </p:blipFill>
        <p:spPr>
          <a:xfrm>
            <a:off x="4009764" y="2950337"/>
            <a:ext cx="4608274" cy="1145219"/>
          </a:xfrm>
          <a:prstGeom prst="rect">
            <a:avLst/>
          </a:prstGeom>
        </p:spPr>
      </p:pic>
      <p:pic>
        <p:nvPicPr>
          <p:cNvPr id="5" name="Picture 4" descr="A white rectangular object with a white stripe&#10;&#10;AI-generated content may be incorrect.">
            <a:extLst>
              <a:ext uri="{FF2B5EF4-FFF2-40B4-BE49-F238E27FC236}">
                <a16:creationId xmlns:a16="http://schemas.microsoft.com/office/drawing/2014/main" id="{054857AD-48A4-DA22-EB6C-07BFD015E2EE}"/>
              </a:ext>
            </a:extLst>
          </p:cNvPr>
          <p:cNvPicPr>
            <a:picLocks noChangeAspect="1"/>
          </p:cNvPicPr>
          <p:nvPr/>
        </p:nvPicPr>
        <p:blipFill>
          <a:blip r:embed="rId4"/>
          <a:stretch>
            <a:fillRect/>
          </a:stretch>
        </p:blipFill>
        <p:spPr>
          <a:xfrm>
            <a:off x="637262" y="4644091"/>
            <a:ext cx="7979079" cy="427320"/>
          </a:xfrm>
          <a:prstGeom prst="rect">
            <a:avLst/>
          </a:prstGeom>
        </p:spPr>
      </p:pic>
      <p:pic>
        <p:nvPicPr>
          <p:cNvPr id="6" name="Picture 5">
            <a:extLst>
              <a:ext uri="{FF2B5EF4-FFF2-40B4-BE49-F238E27FC236}">
                <a16:creationId xmlns:a16="http://schemas.microsoft.com/office/drawing/2014/main" id="{569A1FEA-705E-93EB-5FEC-861D48102069}"/>
              </a:ext>
            </a:extLst>
          </p:cNvPr>
          <p:cNvPicPr>
            <a:picLocks noChangeAspect="1"/>
          </p:cNvPicPr>
          <p:nvPr/>
        </p:nvPicPr>
        <p:blipFill>
          <a:blip r:embed="rId5"/>
          <a:stretch>
            <a:fillRect/>
          </a:stretch>
        </p:blipFill>
        <p:spPr>
          <a:xfrm>
            <a:off x="637262" y="4160404"/>
            <a:ext cx="7979079" cy="423927"/>
          </a:xfrm>
          <a:prstGeom prst="rect">
            <a:avLst/>
          </a:prstGeom>
        </p:spPr>
      </p:pic>
      <p:pic>
        <p:nvPicPr>
          <p:cNvPr id="7" name="Picture 6" descr="A blue and white owl logo&#10;&#10;AI-generated content may be incorrect.">
            <a:extLst>
              <a:ext uri="{FF2B5EF4-FFF2-40B4-BE49-F238E27FC236}">
                <a16:creationId xmlns:a16="http://schemas.microsoft.com/office/drawing/2014/main" id="{19CF825D-ABEA-AC49-34C6-1E370E47C929}"/>
              </a:ext>
            </a:extLst>
          </p:cNvPr>
          <p:cNvPicPr>
            <a:picLocks noChangeAspect="1"/>
          </p:cNvPicPr>
          <p:nvPr/>
        </p:nvPicPr>
        <p:blipFill>
          <a:blip r:embed="rId6"/>
          <a:stretch>
            <a:fillRect/>
          </a:stretch>
        </p:blipFill>
        <p:spPr>
          <a:xfrm>
            <a:off x="5261610" y="3009900"/>
            <a:ext cx="198120" cy="198120"/>
          </a:xfrm>
          <a:prstGeom prst="rect">
            <a:avLst/>
          </a:prstGeom>
        </p:spPr>
      </p:pic>
      <p:sp>
        <p:nvSpPr>
          <p:cNvPr id="8" name="TextBox 7">
            <a:extLst>
              <a:ext uri="{FF2B5EF4-FFF2-40B4-BE49-F238E27FC236}">
                <a16:creationId xmlns:a16="http://schemas.microsoft.com/office/drawing/2014/main" id="{6F89E04C-2209-EDC8-B577-260FFE660CBE}"/>
              </a:ext>
            </a:extLst>
          </p:cNvPr>
          <p:cNvSpPr txBox="1"/>
          <p:nvPr/>
        </p:nvSpPr>
        <p:spPr>
          <a:xfrm>
            <a:off x="571500" y="3859581"/>
            <a:ext cx="1996335" cy="18466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600" i="1"/>
              <a:t>TLS decryption bad.</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001E7D7-30B0-2FD5-D130-BC1FA90BB579}"/>
              </a:ext>
            </a:extLst>
          </p:cNvPr>
          <p:cNvSpPr>
            <a:spLocks noGrp="1"/>
          </p:cNvSpPr>
          <p:nvPr>
            <p:ph type="title" idx="2"/>
          </p:nvPr>
        </p:nvSpPr>
        <p:spPr>
          <a:xfrm>
            <a:off x="-722" y="249580"/>
            <a:ext cx="7059630" cy="1225236"/>
          </a:xfrm>
        </p:spPr>
        <p:txBody>
          <a:bodyPr/>
          <a:lstStyle/>
          <a:p>
            <a:r>
              <a:rPr lang="en-US"/>
              <a:t>Dashboard Post Testing</a:t>
            </a:r>
          </a:p>
        </p:txBody>
      </p:sp>
      <p:pic>
        <p:nvPicPr>
          <p:cNvPr id="5" name="Picture 4" descr="A screenshot of a computer&#10;&#10;AI-generated content may be incorrect.">
            <a:extLst>
              <a:ext uri="{FF2B5EF4-FFF2-40B4-BE49-F238E27FC236}">
                <a16:creationId xmlns:a16="http://schemas.microsoft.com/office/drawing/2014/main" id="{39633C2B-0495-D9F9-521D-70F10B60E36A}"/>
              </a:ext>
            </a:extLst>
          </p:cNvPr>
          <p:cNvPicPr>
            <a:picLocks noChangeAspect="1"/>
          </p:cNvPicPr>
          <p:nvPr/>
        </p:nvPicPr>
        <p:blipFill>
          <a:blip r:embed="rId2"/>
          <a:stretch>
            <a:fillRect/>
          </a:stretch>
        </p:blipFill>
        <p:spPr>
          <a:xfrm>
            <a:off x="593202" y="861854"/>
            <a:ext cx="7957594" cy="4150444"/>
          </a:xfrm>
          <a:prstGeom prst="rect">
            <a:avLst/>
          </a:prstGeom>
        </p:spPr>
      </p:pic>
    </p:spTree>
    <p:extLst>
      <p:ext uri="{BB962C8B-B14F-4D97-AF65-F5344CB8AC3E}">
        <p14:creationId xmlns:p14="http://schemas.microsoft.com/office/powerpoint/2010/main" val="182506112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40DA13-82DF-C177-BBC0-8DD056DFF78D}"/>
              </a:ext>
            </a:extLst>
          </p:cNvPr>
          <p:cNvSpPr>
            <a:spLocks noGrp="1"/>
          </p:cNvSpPr>
          <p:nvPr>
            <p:ph type="title"/>
          </p:nvPr>
        </p:nvSpPr>
        <p:spPr/>
        <p:txBody>
          <a:bodyPr/>
          <a:lstStyle/>
          <a:p>
            <a:r>
              <a:rPr lang="en-US" dirty="0"/>
              <a:t>Considered Additions</a:t>
            </a:r>
          </a:p>
        </p:txBody>
      </p:sp>
      <p:sp>
        <p:nvSpPr>
          <p:cNvPr id="4" name="Subtitle 3">
            <a:extLst>
              <a:ext uri="{FF2B5EF4-FFF2-40B4-BE49-F238E27FC236}">
                <a16:creationId xmlns:a16="http://schemas.microsoft.com/office/drawing/2014/main" id="{B6337B5F-6FBF-4FF5-7A84-2778F17D8B6E}"/>
              </a:ext>
            </a:extLst>
          </p:cNvPr>
          <p:cNvSpPr>
            <a:spLocks noGrp="1"/>
          </p:cNvSpPr>
          <p:nvPr>
            <p:ph type="subTitle" idx="1"/>
          </p:nvPr>
        </p:nvSpPr>
        <p:spPr>
          <a:xfrm>
            <a:off x="229325" y="2252435"/>
            <a:ext cx="3759600" cy="1659900"/>
          </a:xfrm>
        </p:spPr>
        <p:txBody>
          <a:bodyPr/>
          <a:lstStyle/>
          <a:p>
            <a:pPr>
              <a:buFont typeface="Arial"/>
              <a:buChar char="•"/>
            </a:pPr>
            <a:r>
              <a:rPr lang="en-US" sz="1400" dirty="0"/>
              <a:t>VPN</a:t>
            </a:r>
            <a:endParaRPr lang="en-US" dirty="0"/>
          </a:p>
          <a:p>
            <a:pPr>
              <a:lnSpc>
                <a:spcPct val="114999"/>
              </a:lnSpc>
              <a:buFont typeface="Arial"/>
              <a:buChar char="•"/>
            </a:pPr>
            <a:r>
              <a:rPr lang="en-US" sz="1400" dirty="0"/>
              <a:t>Radius</a:t>
            </a:r>
          </a:p>
          <a:p>
            <a:pPr>
              <a:lnSpc>
                <a:spcPct val="114999"/>
              </a:lnSpc>
              <a:buFont typeface="Arial"/>
              <a:buChar char="•"/>
            </a:pPr>
            <a:r>
              <a:rPr lang="en-US" sz="1400" dirty="0"/>
              <a:t>Wildfire </a:t>
            </a:r>
          </a:p>
          <a:p>
            <a:pPr>
              <a:lnSpc>
                <a:spcPct val="114999"/>
              </a:lnSpc>
              <a:buFont typeface="Arial"/>
              <a:buChar char="•"/>
            </a:pPr>
            <a:r>
              <a:rPr lang="en-US" sz="1400" dirty="0"/>
              <a:t>Windows domain configuration</a:t>
            </a:r>
          </a:p>
          <a:p>
            <a:pPr lvl="1">
              <a:lnSpc>
                <a:spcPct val="114999"/>
              </a:lnSpc>
              <a:buFont typeface="Courier New"/>
              <a:buChar char="o"/>
            </a:pPr>
            <a:r>
              <a:rPr lang="en-US" sz="1400" dirty="0"/>
              <a:t> share folders</a:t>
            </a:r>
          </a:p>
          <a:p>
            <a:pPr lvl="1">
              <a:lnSpc>
                <a:spcPct val="114999"/>
              </a:lnSpc>
              <a:buFont typeface="Courier New"/>
              <a:buChar char="o"/>
            </a:pPr>
            <a:r>
              <a:rPr lang="en-US" sz="1400" dirty="0"/>
              <a:t> users, group, OU's</a:t>
            </a:r>
          </a:p>
        </p:txBody>
      </p:sp>
    </p:spTree>
    <p:extLst>
      <p:ext uri="{BB962C8B-B14F-4D97-AF65-F5344CB8AC3E}">
        <p14:creationId xmlns:p14="http://schemas.microsoft.com/office/powerpoint/2010/main" val="333668997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960"/>
        <p:cNvGrpSpPr/>
        <p:nvPr/>
      </p:nvGrpSpPr>
      <p:grpSpPr>
        <a:xfrm>
          <a:off x="0" y="0"/>
          <a:ext cx="0" cy="0"/>
          <a:chOff x="0" y="0"/>
          <a:chExt cx="0" cy="0"/>
        </a:xfrm>
      </p:grpSpPr>
      <p:sp>
        <p:nvSpPr>
          <p:cNvPr id="962" name="Google Shape;962;p60"/>
          <p:cNvSpPr txBox="1">
            <a:spLocks noGrp="1"/>
          </p:cNvSpPr>
          <p:nvPr>
            <p:ph type="subTitle" idx="1"/>
          </p:nvPr>
        </p:nvSpPr>
        <p:spPr>
          <a:xfrm>
            <a:off x="163690" y="121079"/>
            <a:ext cx="8821281" cy="6940331"/>
          </a:xfrm>
          <a:prstGeom prst="rect">
            <a:avLst/>
          </a:prstGeom>
        </p:spPr>
        <p:txBody>
          <a:bodyPr spcFirstLastPara="1" wrap="square" lIns="91425" tIns="91425" rIns="91425" bIns="91425" anchor="b" anchorCtr="0">
            <a:spAutoFit/>
          </a:bodyPr>
          <a:lstStyle/>
          <a:p>
            <a:pPr marL="0" indent="0">
              <a:lnSpc>
                <a:spcPct val="114999"/>
              </a:lnSpc>
            </a:pPr>
            <a:r>
              <a:rPr lang="en" sz="1800" b="1"/>
              <a:t>Conclusion</a:t>
            </a:r>
            <a:br>
              <a:rPr lang="en" sz="1800" b="1"/>
            </a:br>
            <a:r>
              <a:rPr lang="en" sz="1200"/>
              <a:t>To conclude the project, our Cybersecurity Security Operations Center (CSOC) Project was a success as we;</a:t>
            </a:r>
            <a:br>
              <a:rPr lang="en" sz="1200"/>
            </a:br>
            <a:r>
              <a:rPr lang="en" sz="1200"/>
              <a:t>-   Constructed a network for a Small, Medium Enterprise.</a:t>
            </a:r>
            <a:br>
              <a:rPr lang="en" sz="1200"/>
            </a:br>
            <a:endParaRPr lang="en" sz="1200">
              <a:ea typeface="Sora Light"/>
            </a:endParaRPr>
          </a:p>
          <a:p>
            <a:pPr marL="171450" indent="-171450">
              <a:lnSpc>
                <a:spcPct val="114999"/>
              </a:lnSpc>
              <a:buFont typeface="Calibri"/>
              <a:buChar char="-"/>
            </a:pPr>
            <a:r>
              <a:rPr lang="en" sz="1200">
                <a:ea typeface="Sora Light"/>
              </a:rPr>
              <a:t>Created a github for group file submissions as well as a trello board for time management.</a:t>
            </a:r>
            <a:br>
              <a:rPr lang="en" sz="1200">
                <a:ea typeface="Sora Light"/>
              </a:rPr>
            </a:br>
            <a:endParaRPr lang="en" sz="1200">
              <a:ea typeface="Sora Light"/>
            </a:endParaRPr>
          </a:p>
          <a:p>
            <a:pPr marL="171450" indent="-171450">
              <a:lnSpc>
                <a:spcPct val="114999"/>
              </a:lnSpc>
              <a:buFont typeface="Calibri"/>
              <a:buChar char="-"/>
            </a:pPr>
            <a:r>
              <a:rPr lang="en" sz="1200">
                <a:ea typeface="Sora Light"/>
              </a:rPr>
              <a:t>Mapped out network diagram in cisco packet tracer.</a:t>
            </a:r>
            <a:br>
              <a:rPr lang="en" sz="1200">
                <a:ea typeface="Sora Light"/>
              </a:rPr>
            </a:br>
            <a:endParaRPr lang="en" sz="1200">
              <a:ea typeface="Sora Light"/>
            </a:endParaRPr>
          </a:p>
          <a:p>
            <a:pPr marL="171450" indent="-171450">
              <a:lnSpc>
                <a:spcPct val="114999"/>
              </a:lnSpc>
              <a:buFont typeface="Calibri"/>
              <a:buChar char="-"/>
            </a:pPr>
            <a:r>
              <a:rPr lang="en" sz="1200">
                <a:ea typeface="Sora Light"/>
              </a:rPr>
              <a:t>Mapped out best option for firewall configurations and for company expectation.</a:t>
            </a:r>
            <a:br>
              <a:rPr lang="en" sz="1200">
                <a:ea typeface="Sora Light"/>
              </a:rPr>
            </a:br>
            <a:endParaRPr lang="en" sz="1200">
              <a:ea typeface="Sora Light"/>
            </a:endParaRPr>
          </a:p>
          <a:p>
            <a:pPr marL="171450" indent="-171450">
              <a:lnSpc>
                <a:spcPct val="114999"/>
              </a:lnSpc>
              <a:buFont typeface="Calibri"/>
              <a:buChar char="-"/>
            </a:pPr>
            <a:r>
              <a:rPr lang="en" sz="1200">
                <a:ea typeface="Sora Light"/>
              </a:rPr>
              <a:t>Identified risks and how we can work to manage them as we moved through the project.</a:t>
            </a:r>
            <a:br>
              <a:rPr lang="en" sz="1200">
                <a:ea typeface="Sora Light"/>
              </a:rPr>
            </a:br>
            <a:endParaRPr lang="en" sz="1200">
              <a:ea typeface="Sora Light"/>
            </a:endParaRPr>
          </a:p>
          <a:p>
            <a:pPr marL="171450" indent="-171450">
              <a:lnSpc>
                <a:spcPct val="114999"/>
              </a:lnSpc>
              <a:buFont typeface="Calibri"/>
              <a:buChar char="-"/>
            </a:pPr>
            <a:r>
              <a:rPr lang="en" sz="1200">
                <a:ea typeface="Sora Light"/>
              </a:rPr>
              <a:t>Configured mikrotik switch access.</a:t>
            </a:r>
          </a:p>
          <a:p>
            <a:pPr marL="171450" indent="-171450">
              <a:lnSpc>
                <a:spcPct val="114999"/>
              </a:lnSpc>
              <a:buFont typeface="Calibri"/>
              <a:buChar char="-"/>
            </a:pPr>
            <a:endParaRPr lang="en" sz="1200">
              <a:ea typeface="Sora Light"/>
            </a:endParaRPr>
          </a:p>
          <a:p>
            <a:pPr marL="171450" indent="-171450">
              <a:lnSpc>
                <a:spcPct val="114999"/>
              </a:lnSpc>
              <a:buFont typeface="Calibri"/>
              <a:buChar char="-"/>
            </a:pPr>
            <a:r>
              <a:rPr lang="en" sz="1200">
                <a:ea typeface="Sora Light"/>
              </a:rPr>
              <a:t>Configured working DMZ with access to two landing pages. (Thanks Mark.)</a:t>
            </a:r>
            <a:br>
              <a:rPr lang="en" sz="1200">
                <a:ea typeface="Sora Light"/>
              </a:rPr>
            </a:br>
            <a:endParaRPr lang="en" sz="1200">
              <a:ea typeface="Sora Light"/>
            </a:endParaRPr>
          </a:p>
          <a:p>
            <a:pPr marL="171450" indent="-171450">
              <a:lnSpc>
                <a:spcPct val="114999"/>
              </a:lnSpc>
              <a:buFont typeface="Calibri"/>
              <a:buChar char="-"/>
            </a:pPr>
            <a:r>
              <a:rPr lang="en" sz="1200">
                <a:ea typeface="Sora Light"/>
              </a:rPr>
              <a:t>Created SIEM configuration for firewall logs and analysis.</a:t>
            </a:r>
          </a:p>
          <a:p>
            <a:pPr marL="171450" indent="-171450">
              <a:lnSpc>
                <a:spcPct val="114999"/>
              </a:lnSpc>
              <a:buFont typeface="Calibri"/>
              <a:buChar char="-"/>
            </a:pPr>
            <a:endParaRPr lang="en" sz="1200">
              <a:ea typeface="Sora Light"/>
            </a:endParaRPr>
          </a:p>
          <a:p>
            <a:pPr marL="171450" indent="-171450">
              <a:lnSpc>
                <a:spcPct val="114999"/>
              </a:lnSpc>
              <a:buFont typeface="Calibri"/>
              <a:buChar char="-"/>
            </a:pPr>
            <a:r>
              <a:rPr lang="en" sz="1200">
                <a:ea typeface="Sora Light"/>
              </a:rPr>
              <a:t>Created a budget</a:t>
            </a:r>
            <a:br>
              <a:rPr lang="en" sz="1200">
                <a:ea typeface="Sora Light"/>
              </a:rPr>
            </a:br>
            <a:endParaRPr lang="en" sz="1200">
              <a:ea typeface="Sora Light"/>
            </a:endParaRPr>
          </a:p>
          <a:p>
            <a:pPr marL="171450" indent="-171450">
              <a:lnSpc>
                <a:spcPct val="114999"/>
              </a:lnSpc>
              <a:buFont typeface="Calibri"/>
              <a:buChar char="-"/>
            </a:pPr>
            <a:endParaRPr lang="en" sz="1200">
              <a:ea typeface="Sora Light"/>
            </a:endParaRPr>
          </a:p>
          <a:p>
            <a:pPr marL="171450" indent="-171450">
              <a:lnSpc>
                <a:spcPct val="114999"/>
              </a:lnSpc>
              <a:buFont typeface="Calibri"/>
              <a:buChar char="-"/>
            </a:pPr>
            <a:endParaRPr lang="en" sz="1200">
              <a:ea typeface="Sora Light"/>
            </a:endParaRPr>
          </a:p>
          <a:p>
            <a:pPr marL="171450" indent="-171450">
              <a:lnSpc>
                <a:spcPct val="114999"/>
              </a:lnSpc>
              <a:buFont typeface="Calibri"/>
              <a:buChar char="-"/>
            </a:pPr>
            <a:endParaRPr lang="en" sz="1200">
              <a:ea typeface="Sora Light"/>
            </a:endParaRPr>
          </a:p>
          <a:p>
            <a:pPr marL="0" indent="0"/>
            <a:endParaRPr lang="en" sz="1800" b="1">
              <a:latin typeface="Sora Light"/>
              <a:ea typeface="Sora Light"/>
              <a:cs typeface="Sora Light"/>
            </a:endParaRPr>
          </a:p>
          <a:p>
            <a:pPr marL="0" indent="0"/>
            <a:endParaRPr lang="en-US" sz="1600">
              <a:latin typeface="Sora Light"/>
              <a:ea typeface="Sora Light"/>
              <a:cs typeface="Sora Light"/>
            </a:endParaRPr>
          </a:p>
          <a:p>
            <a:pPr marL="0" indent="0">
              <a:spcBef>
                <a:spcPts val="1000"/>
              </a:spcBef>
            </a:pPr>
            <a:endParaRPr lang="en-US" sz="1600">
              <a:latin typeface="Sora Light"/>
              <a:ea typeface="Sora Light"/>
              <a:cs typeface="Sora Light"/>
            </a:endParaRPr>
          </a:p>
          <a:p>
            <a:pPr marL="0" indent="0">
              <a:spcBef>
                <a:spcPts val="1000"/>
              </a:spcBef>
              <a:spcAft>
                <a:spcPts val="1000"/>
              </a:spcAft>
            </a:pPr>
            <a:endParaRPr lang="en-US" sz="1600">
              <a:latin typeface="Sora Light"/>
              <a:ea typeface="Sora Light"/>
              <a:cs typeface="Sora Light"/>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12">
          <a:extLst>
            <a:ext uri="{FF2B5EF4-FFF2-40B4-BE49-F238E27FC236}">
              <a16:creationId xmlns:a16="http://schemas.microsoft.com/office/drawing/2014/main" id="{BA596DA2-998E-49D5-DE28-BFB24E91C08D}"/>
            </a:ext>
          </a:extLst>
        </p:cNvPr>
        <p:cNvGrpSpPr/>
        <p:nvPr/>
      </p:nvGrpSpPr>
      <p:grpSpPr>
        <a:xfrm>
          <a:off x="0" y="0"/>
          <a:ext cx="0" cy="0"/>
          <a:chOff x="0" y="0"/>
          <a:chExt cx="0" cy="0"/>
        </a:xfrm>
      </p:grpSpPr>
      <p:sp>
        <p:nvSpPr>
          <p:cNvPr id="913" name="Google Shape;913;p53">
            <a:extLst>
              <a:ext uri="{FF2B5EF4-FFF2-40B4-BE49-F238E27FC236}">
                <a16:creationId xmlns:a16="http://schemas.microsoft.com/office/drawing/2014/main" id="{842F531A-B762-1356-AA27-FEB6C120B964}"/>
              </a:ext>
            </a:extLst>
          </p:cNvPr>
          <p:cNvSpPr txBox="1">
            <a:spLocks noGrp="1"/>
          </p:cNvSpPr>
          <p:nvPr>
            <p:ph type="title"/>
          </p:nvPr>
        </p:nvSpPr>
        <p:spPr>
          <a:xfrm>
            <a:off x="0" y="173"/>
            <a:ext cx="6507000" cy="1242090"/>
          </a:xfrm>
          <a:prstGeom prst="rect">
            <a:avLst/>
          </a:prstGeom>
        </p:spPr>
        <p:txBody>
          <a:bodyPr spcFirstLastPara="1" wrap="square" lIns="91425" tIns="91425" rIns="91425" bIns="91425" anchor="t" anchorCtr="0">
            <a:noAutofit/>
          </a:bodyPr>
          <a:lstStyle/>
          <a:p>
            <a:r>
              <a:rPr lang="en"/>
              <a:t>Tools we used for Collaboration:</a:t>
            </a:r>
            <a:endParaRPr lang="en-US"/>
          </a:p>
        </p:txBody>
      </p:sp>
      <p:sp>
        <p:nvSpPr>
          <p:cNvPr id="914" name="Google Shape;914;p53">
            <a:extLst>
              <a:ext uri="{FF2B5EF4-FFF2-40B4-BE49-F238E27FC236}">
                <a16:creationId xmlns:a16="http://schemas.microsoft.com/office/drawing/2014/main" id="{0F4A934B-E26A-7C5D-F42B-1A8CD06B185B}"/>
              </a:ext>
            </a:extLst>
          </p:cNvPr>
          <p:cNvSpPr txBox="1">
            <a:spLocks noGrp="1"/>
          </p:cNvSpPr>
          <p:nvPr>
            <p:ph type="subTitle" idx="1"/>
          </p:nvPr>
        </p:nvSpPr>
        <p:spPr>
          <a:xfrm>
            <a:off x="-3588" y="1143962"/>
            <a:ext cx="6729848" cy="2945391"/>
          </a:xfrm>
          <a:prstGeom prst="rect">
            <a:avLst/>
          </a:prstGeom>
        </p:spPr>
        <p:txBody>
          <a:bodyPr spcFirstLastPara="1" wrap="square" lIns="91425" tIns="91425" rIns="91425" bIns="91425" anchor="b" anchorCtr="0">
            <a:spAutoFit/>
          </a:bodyPr>
          <a:lstStyle/>
          <a:p>
            <a:pPr marL="152400" indent="0">
              <a:buSzPts val="1200"/>
            </a:pPr>
            <a:r>
              <a:rPr lang="en" sz="1200">
                <a:latin typeface="Sora Light"/>
                <a:ea typeface="Sora Light"/>
                <a:cs typeface="Sora Light"/>
              </a:rPr>
              <a:t>Discord: We communicated outside of the classroom through a discord server where we talked about what every individual person was going to do and if we had any problems we could talk through there.</a:t>
            </a:r>
          </a:p>
          <a:p>
            <a:pPr marL="152400" indent="0">
              <a:lnSpc>
                <a:spcPct val="114999"/>
              </a:lnSpc>
              <a:buSzPts val="1200"/>
            </a:pPr>
            <a:endParaRPr lang="en" sz="1200">
              <a:latin typeface="Sora Light"/>
              <a:ea typeface="Sora Light"/>
              <a:cs typeface="Sora Light"/>
            </a:endParaRPr>
          </a:p>
          <a:p>
            <a:pPr marL="152400" indent="0">
              <a:lnSpc>
                <a:spcPct val="114999"/>
              </a:lnSpc>
              <a:buSzPts val="1200"/>
            </a:pPr>
            <a:r>
              <a:rPr lang="en" sz="1200">
                <a:latin typeface="Sora Light"/>
                <a:ea typeface="Sora Light"/>
                <a:cs typeface="Sora Light"/>
              </a:rPr>
              <a:t>Git Hub: This is our main source of files where all our drafts, captures and final parts could go with our own personal branches and a main one for everyone to submit the final parts. </a:t>
            </a:r>
          </a:p>
          <a:p>
            <a:pPr marL="152400" indent="0">
              <a:lnSpc>
                <a:spcPct val="114999"/>
              </a:lnSpc>
              <a:buSzPts val="1200"/>
            </a:pPr>
            <a:endParaRPr lang="en" sz="1200">
              <a:latin typeface="Sora Light"/>
              <a:ea typeface="Sora Light"/>
              <a:cs typeface="Sora Light"/>
            </a:endParaRPr>
          </a:p>
          <a:p>
            <a:pPr marL="152400" indent="0">
              <a:lnSpc>
                <a:spcPct val="114999"/>
              </a:lnSpc>
              <a:buSzPts val="1200"/>
            </a:pPr>
            <a:r>
              <a:rPr lang="en" sz="1200">
                <a:latin typeface="Sora Light"/>
                <a:ea typeface="Sora Light"/>
                <a:cs typeface="Sora Light"/>
              </a:rPr>
              <a:t>Google Drive: Was used so we could collaborate on staring off the project, our risk management page, the technical documentation and this very presentation.</a:t>
            </a:r>
          </a:p>
          <a:p>
            <a:pPr marL="152400" indent="0">
              <a:lnSpc>
                <a:spcPct val="114999"/>
              </a:lnSpc>
              <a:buSzPts val="1200"/>
            </a:pPr>
            <a:endParaRPr lang="en" sz="1200">
              <a:latin typeface="Sora Light"/>
              <a:ea typeface="Sora Light"/>
              <a:cs typeface="Sora Light"/>
            </a:endParaRPr>
          </a:p>
          <a:p>
            <a:pPr marL="152400" indent="0">
              <a:lnSpc>
                <a:spcPct val="114999"/>
              </a:lnSpc>
              <a:buSzPts val="1200"/>
            </a:pPr>
            <a:r>
              <a:rPr lang="en" sz="1200">
                <a:latin typeface="Sora Light"/>
                <a:ea typeface="Sora Light"/>
                <a:cs typeface="Sora Light"/>
              </a:rPr>
              <a:t>Trello Board: Our to do list with everything we could need for this project and once we had completed and uploaded the final file we check it off the list.</a:t>
            </a:r>
          </a:p>
        </p:txBody>
      </p:sp>
      <p:pic>
        <p:nvPicPr>
          <p:cNvPr id="2" name="Picture 1" descr="Screens screenshot of a chat&#10;&#10;AI-generated content may be incorrect.">
            <a:extLst>
              <a:ext uri="{FF2B5EF4-FFF2-40B4-BE49-F238E27FC236}">
                <a16:creationId xmlns:a16="http://schemas.microsoft.com/office/drawing/2014/main" id="{2395C533-1BAA-D66A-65B8-1B2EB16B190C}"/>
              </a:ext>
            </a:extLst>
          </p:cNvPr>
          <p:cNvPicPr>
            <a:picLocks noChangeAspect="1"/>
          </p:cNvPicPr>
          <p:nvPr/>
        </p:nvPicPr>
        <p:blipFill>
          <a:blip r:embed="rId3"/>
          <a:stretch>
            <a:fillRect/>
          </a:stretch>
        </p:blipFill>
        <p:spPr>
          <a:xfrm>
            <a:off x="6509781" y="0"/>
            <a:ext cx="2634568" cy="1631675"/>
          </a:xfrm>
          <a:prstGeom prst="rect">
            <a:avLst/>
          </a:prstGeom>
        </p:spPr>
      </p:pic>
      <p:pic>
        <p:nvPicPr>
          <p:cNvPr id="3" name="Picture 2" descr="A screenshot of a computer&#10;&#10;AI-generated content may be incorrect.">
            <a:extLst>
              <a:ext uri="{FF2B5EF4-FFF2-40B4-BE49-F238E27FC236}">
                <a16:creationId xmlns:a16="http://schemas.microsoft.com/office/drawing/2014/main" id="{98164BF0-FEBC-D1D1-BA49-353F018F7681}"/>
              </a:ext>
            </a:extLst>
          </p:cNvPr>
          <p:cNvPicPr>
            <a:picLocks noChangeAspect="1"/>
          </p:cNvPicPr>
          <p:nvPr/>
        </p:nvPicPr>
        <p:blipFill>
          <a:blip r:embed="rId4"/>
          <a:stretch>
            <a:fillRect/>
          </a:stretch>
        </p:blipFill>
        <p:spPr>
          <a:xfrm>
            <a:off x="5584343" y="3763617"/>
            <a:ext cx="3557794" cy="1376570"/>
          </a:xfrm>
          <a:prstGeom prst="rect">
            <a:avLst/>
          </a:prstGeom>
        </p:spPr>
      </p:pic>
      <p:pic>
        <p:nvPicPr>
          <p:cNvPr id="4" name="Picture 3" descr="Discord - Download and install on Windows | Microsoft Store">
            <a:extLst>
              <a:ext uri="{FF2B5EF4-FFF2-40B4-BE49-F238E27FC236}">
                <a16:creationId xmlns:a16="http://schemas.microsoft.com/office/drawing/2014/main" id="{EF7E296A-12BB-2CE1-D129-2C9342C47DB7}"/>
              </a:ext>
            </a:extLst>
          </p:cNvPr>
          <p:cNvPicPr>
            <a:picLocks noChangeAspect="1"/>
          </p:cNvPicPr>
          <p:nvPr/>
        </p:nvPicPr>
        <p:blipFill>
          <a:blip r:embed="rId5"/>
          <a:stretch>
            <a:fillRect/>
          </a:stretch>
        </p:blipFill>
        <p:spPr>
          <a:xfrm>
            <a:off x="7219330" y="1897753"/>
            <a:ext cx="1505364" cy="1505364"/>
          </a:xfrm>
          <a:prstGeom prst="rect">
            <a:avLst/>
          </a:prstGeom>
        </p:spPr>
      </p:pic>
      <p:sp>
        <p:nvSpPr>
          <p:cNvPr id="5" name="TextBox 4">
            <a:extLst>
              <a:ext uri="{FF2B5EF4-FFF2-40B4-BE49-F238E27FC236}">
                <a16:creationId xmlns:a16="http://schemas.microsoft.com/office/drawing/2014/main" id="{955020D2-6090-117B-4579-C41F9BD95F8C}"/>
              </a:ext>
            </a:extLst>
          </p:cNvPr>
          <p:cNvSpPr txBox="1"/>
          <p:nvPr/>
        </p:nvSpPr>
        <p:spPr>
          <a:xfrm>
            <a:off x="0" y="4837043"/>
            <a:ext cx="2120347"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Anthony</a:t>
            </a:r>
          </a:p>
        </p:txBody>
      </p:sp>
    </p:spTree>
    <p:extLst>
      <p:ext uri="{BB962C8B-B14F-4D97-AF65-F5344CB8AC3E}">
        <p14:creationId xmlns:p14="http://schemas.microsoft.com/office/powerpoint/2010/main" val="40876566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12">
          <a:extLst>
            <a:ext uri="{FF2B5EF4-FFF2-40B4-BE49-F238E27FC236}">
              <a16:creationId xmlns:a16="http://schemas.microsoft.com/office/drawing/2014/main" id="{4921CB81-2B22-200A-0639-3C60084CAB6B}"/>
            </a:ext>
          </a:extLst>
        </p:cNvPr>
        <p:cNvGrpSpPr/>
        <p:nvPr/>
      </p:nvGrpSpPr>
      <p:grpSpPr>
        <a:xfrm>
          <a:off x="0" y="0"/>
          <a:ext cx="0" cy="0"/>
          <a:chOff x="0" y="0"/>
          <a:chExt cx="0" cy="0"/>
        </a:xfrm>
      </p:grpSpPr>
      <p:sp>
        <p:nvSpPr>
          <p:cNvPr id="913" name="Google Shape;913;p53">
            <a:extLst>
              <a:ext uri="{FF2B5EF4-FFF2-40B4-BE49-F238E27FC236}">
                <a16:creationId xmlns:a16="http://schemas.microsoft.com/office/drawing/2014/main" id="{6D04F5EE-D49B-0FF4-DE71-CE27C578D4F2}"/>
              </a:ext>
            </a:extLst>
          </p:cNvPr>
          <p:cNvSpPr txBox="1">
            <a:spLocks noGrp="1"/>
          </p:cNvSpPr>
          <p:nvPr>
            <p:ph type="title"/>
          </p:nvPr>
        </p:nvSpPr>
        <p:spPr>
          <a:xfrm>
            <a:off x="0" y="99564"/>
            <a:ext cx="6548413" cy="819677"/>
          </a:xfrm>
          <a:prstGeom prst="rect">
            <a:avLst/>
          </a:prstGeom>
        </p:spPr>
        <p:txBody>
          <a:bodyPr spcFirstLastPara="1" wrap="square" lIns="91425" tIns="91425" rIns="91425" bIns="91425" anchor="t" anchorCtr="0">
            <a:noAutofit/>
          </a:bodyPr>
          <a:lstStyle/>
          <a:p>
            <a:r>
              <a:rPr lang="en"/>
              <a:t>Budget and Risk Management</a:t>
            </a:r>
          </a:p>
        </p:txBody>
      </p:sp>
      <p:sp>
        <p:nvSpPr>
          <p:cNvPr id="914" name="Google Shape;914;p53">
            <a:extLst>
              <a:ext uri="{FF2B5EF4-FFF2-40B4-BE49-F238E27FC236}">
                <a16:creationId xmlns:a16="http://schemas.microsoft.com/office/drawing/2014/main" id="{8E87778D-0914-73E9-C103-6CF98D7B0787}"/>
              </a:ext>
            </a:extLst>
          </p:cNvPr>
          <p:cNvSpPr txBox="1">
            <a:spLocks noGrp="1"/>
          </p:cNvSpPr>
          <p:nvPr>
            <p:ph type="subTitle" idx="1"/>
          </p:nvPr>
        </p:nvSpPr>
        <p:spPr>
          <a:xfrm>
            <a:off x="-3588" y="1168746"/>
            <a:ext cx="9148369" cy="1883562"/>
          </a:xfrm>
          <a:prstGeom prst="rect">
            <a:avLst/>
          </a:prstGeom>
        </p:spPr>
        <p:txBody>
          <a:bodyPr spcFirstLastPara="1" wrap="square" lIns="91425" tIns="91425" rIns="91425" bIns="91425" anchor="b" anchorCtr="0">
            <a:spAutoFit/>
          </a:bodyPr>
          <a:lstStyle/>
          <a:p>
            <a:pPr marL="152400" indent="0">
              <a:buSzPts val="1200"/>
            </a:pPr>
            <a:r>
              <a:rPr lang="en" sz="1200">
                <a:latin typeface="Sora Light"/>
                <a:ea typeface="Sora Light"/>
                <a:cs typeface="Sora Light"/>
              </a:rPr>
              <a:t>Budget: After reviewing the project with our stakeholders, we agreed on a  budget of $75,000 and allocates $38,300 for all team members wages, with the rest of the allocation spent on our server, switch, monitor, cabling case and firewall coming to a total of $62,016.38 keeping us well withing the budget. </a:t>
            </a:r>
          </a:p>
          <a:p>
            <a:pPr marL="152400" indent="0">
              <a:lnSpc>
                <a:spcPct val="114999"/>
              </a:lnSpc>
              <a:buSzPts val="1200"/>
            </a:pPr>
            <a:endParaRPr lang="en" sz="1200">
              <a:latin typeface="Sora Light"/>
              <a:ea typeface="Sora Light"/>
              <a:cs typeface="Sora Light"/>
            </a:endParaRPr>
          </a:p>
          <a:p>
            <a:pPr marL="152400" indent="0">
              <a:lnSpc>
                <a:spcPct val="114999"/>
              </a:lnSpc>
              <a:buSzPts val="1200"/>
            </a:pPr>
            <a:r>
              <a:rPr lang="en" sz="1200">
                <a:latin typeface="Sora Light"/>
                <a:ea typeface="Sora Light"/>
                <a:cs typeface="Sora Light"/>
              </a:rPr>
              <a:t>Risk Management: The whole plan for our team (Team Seven) outlines the identification, analysis and treatment of all risk related to the project execution, expressing communication, data integrity and what our compliance to the tasks is. Continued monitoring and constant proactive adjustments aim to make sure our risk mitigation is effective and align with the project scope.</a:t>
            </a:r>
          </a:p>
        </p:txBody>
      </p:sp>
      <p:pic>
        <p:nvPicPr>
          <p:cNvPr id="2" name="Picture 1" descr="How to Create a Budget [Our Budgeting Tips] - AMP">
            <a:extLst>
              <a:ext uri="{FF2B5EF4-FFF2-40B4-BE49-F238E27FC236}">
                <a16:creationId xmlns:a16="http://schemas.microsoft.com/office/drawing/2014/main" id="{ED6C63C6-B17F-A5FD-D91F-49AAF66C1AC8}"/>
              </a:ext>
            </a:extLst>
          </p:cNvPr>
          <p:cNvPicPr>
            <a:picLocks noChangeAspect="1"/>
          </p:cNvPicPr>
          <p:nvPr/>
        </p:nvPicPr>
        <p:blipFill>
          <a:blip r:embed="rId3"/>
          <a:stretch>
            <a:fillRect/>
          </a:stretch>
        </p:blipFill>
        <p:spPr>
          <a:xfrm>
            <a:off x="644663" y="3051125"/>
            <a:ext cx="1926046" cy="1838740"/>
          </a:xfrm>
          <a:prstGeom prst="rect">
            <a:avLst/>
          </a:prstGeom>
        </p:spPr>
      </p:pic>
      <p:pic>
        <p:nvPicPr>
          <p:cNvPr id="4" name="Picture 3" descr="81,300+ Risk Control Stock Photos, Pictures &amp; Royalty-Free Images - iStock  | Hierarchy of risk control, Risk control icon, Risk control concept">
            <a:extLst>
              <a:ext uri="{FF2B5EF4-FFF2-40B4-BE49-F238E27FC236}">
                <a16:creationId xmlns:a16="http://schemas.microsoft.com/office/drawing/2014/main" id="{A92D3C6A-7539-D288-0AD3-8F1D0F34482B}"/>
              </a:ext>
            </a:extLst>
          </p:cNvPr>
          <p:cNvPicPr>
            <a:picLocks noChangeAspect="1"/>
          </p:cNvPicPr>
          <p:nvPr/>
        </p:nvPicPr>
        <p:blipFill>
          <a:blip r:embed="rId4"/>
          <a:stretch>
            <a:fillRect/>
          </a:stretch>
        </p:blipFill>
        <p:spPr>
          <a:xfrm>
            <a:off x="5955194" y="3180726"/>
            <a:ext cx="2774674" cy="1614701"/>
          </a:xfrm>
          <a:prstGeom prst="rect">
            <a:avLst/>
          </a:prstGeom>
        </p:spPr>
      </p:pic>
      <p:pic>
        <p:nvPicPr>
          <p:cNvPr id="7" name="Picture 6" descr="Is It Moneys or Monies? The Plural of Money | Merriam-Webster">
            <a:extLst>
              <a:ext uri="{FF2B5EF4-FFF2-40B4-BE49-F238E27FC236}">
                <a16:creationId xmlns:a16="http://schemas.microsoft.com/office/drawing/2014/main" id="{32E911EF-67DC-0CD7-1232-820BC8402F15}"/>
              </a:ext>
            </a:extLst>
          </p:cNvPr>
          <p:cNvPicPr>
            <a:picLocks noChangeAspect="1"/>
          </p:cNvPicPr>
          <p:nvPr/>
        </p:nvPicPr>
        <p:blipFill>
          <a:blip r:embed="rId5"/>
          <a:stretch>
            <a:fillRect/>
          </a:stretch>
        </p:blipFill>
        <p:spPr>
          <a:xfrm>
            <a:off x="3147390" y="3180521"/>
            <a:ext cx="2095501" cy="1615110"/>
          </a:xfrm>
          <a:prstGeom prst="rect">
            <a:avLst/>
          </a:prstGeom>
        </p:spPr>
      </p:pic>
      <p:sp>
        <p:nvSpPr>
          <p:cNvPr id="3" name="TextBox 2">
            <a:extLst>
              <a:ext uri="{FF2B5EF4-FFF2-40B4-BE49-F238E27FC236}">
                <a16:creationId xmlns:a16="http://schemas.microsoft.com/office/drawing/2014/main" id="{C769DE5E-D8E0-66E8-85AF-24E765C3ED3D}"/>
              </a:ext>
            </a:extLst>
          </p:cNvPr>
          <p:cNvSpPr txBox="1"/>
          <p:nvPr/>
        </p:nvSpPr>
        <p:spPr>
          <a:xfrm>
            <a:off x="16566" y="4837042"/>
            <a:ext cx="2269434"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Anthony</a:t>
            </a:r>
          </a:p>
        </p:txBody>
      </p:sp>
    </p:spTree>
    <p:extLst>
      <p:ext uri="{BB962C8B-B14F-4D97-AF65-F5344CB8AC3E}">
        <p14:creationId xmlns:p14="http://schemas.microsoft.com/office/powerpoint/2010/main" val="36814968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12">
          <a:extLst>
            <a:ext uri="{FF2B5EF4-FFF2-40B4-BE49-F238E27FC236}">
              <a16:creationId xmlns:a16="http://schemas.microsoft.com/office/drawing/2014/main" id="{C2779607-C392-1815-895F-7019932B9817}"/>
            </a:ext>
          </a:extLst>
        </p:cNvPr>
        <p:cNvGrpSpPr/>
        <p:nvPr/>
      </p:nvGrpSpPr>
      <p:grpSpPr>
        <a:xfrm>
          <a:off x="0" y="0"/>
          <a:ext cx="0" cy="0"/>
          <a:chOff x="0" y="0"/>
          <a:chExt cx="0" cy="0"/>
        </a:xfrm>
      </p:grpSpPr>
      <p:sp>
        <p:nvSpPr>
          <p:cNvPr id="913" name="Google Shape;913;p53">
            <a:extLst>
              <a:ext uri="{FF2B5EF4-FFF2-40B4-BE49-F238E27FC236}">
                <a16:creationId xmlns:a16="http://schemas.microsoft.com/office/drawing/2014/main" id="{6D1BC5C6-4CDA-9F2F-2340-F49712C37046}"/>
              </a:ext>
            </a:extLst>
          </p:cNvPr>
          <p:cNvSpPr txBox="1">
            <a:spLocks noGrp="1"/>
          </p:cNvSpPr>
          <p:nvPr>
            <p:ph type="title"/>
          </p:nvPr>
        </p:nvSpPr>
        <p:spPr>
          <a:xfrm>
            <a:off x="0" y="-127818"/>
            <a:ext cx="7779396" cy="1242090"/>
          </a:xfrm>
          <a:prstGeom prst="rect">
            <a:avLst/>
          </a:prstGeom>
        </p:spPr>
        <p:txBody>
          <a:bodyPr spcFirstLastPara="1" wrap="square" lIns="91425" tIns="91425" rIns="91425" bIns="91425" anchor="t" anchorCtr="0">
            <a:noAutofit/>
          </a:bodyPr>
          <a:lstStyle/>
          <a:p>
            <a:r>
              <a:rPr lang="en"/>
              <a:t>Project Documentation &amp; Meetings Overview</a:t>
            </a:r>
            <a:endParaRPr lang="en-US"/>
          </a:p>
        </p:txBody>
      </p:sp>
      <p:sp>
        <p:nvSpPr>
          <p:cNvPr id="914" name="Google Shape;914;p53">
            <a:extLst>
              <a:ext uri="{FF2B5EF4-FFF2-40B4-BE49-F238E27FC236}">
                <a16:creationId xmlns:a16="http://schemas.microsoft.com/office/drawing/2014/main" id="{244D5F2C-AA8B-4E3C-2240-89970D1353DD}"/>
              </a:ext>
            </a:extLst>
          </p:cNvPr>
          <p:cNvSpPr txBox="1">
            <a:spLocks noGrp="1"/>
          </p:cNvSpPr>
          <p:nvPr>
            <p:ph type="subTitle" idx="1"/>
          </p:nvPr>
        </p:nvSpPr>
        <p:spPr>
          <a:xfrm>
            <a:off x="-3588" y="1289908"/>
            <a:ext cx="6729848" cy="3529397"/>
          </a:xfrm>
          <a:prstGeom prst="rect">
            <a:avLst/>
          </a:prstGeom>
        </p:spPr>
        <p:txBody>
          <a:bodyPr spcFirstLastPara="1" wrap="square" lIns="91425" tIns="91425" rIns="91425" bIns="91425" anchor="b" anchorCtr="0">
            <a:spAutoFit/>
          </a:bodyPr>
          <a:lstStyle/>
          <a:p>
            <a:pPr marL="152400" indent="0">
              <a:lnSpc>
                <a:spcPct val="114999"/>
              </a:lnSpc>
            </a:pPr>
            <a:r>
              <a:rPr lang="en" sz="1050">
                <a:latin typeface="Sora Light"/>
                <a:cs typeface="Sora Light"/>
              </a:rPr>
              <a:t>Research:</a:t>
            </a:r>
            <a:endParaRPr lang="en-US" sz="1050"/>
          </a:p>
          <a:p>
            <a:pPr marL="323850" indent="-171450">
              <a:lnSpc>
                <a:spcPct val="114999"/>
              </a:lnSpc>
              <a:buFont typeface="Calibri"/>
              <a:buChar char="-"/>
            </a:pPr>
            <a:r>
              <a:rPr lang="en" sz="1050">
                <a:latin typeface="Sora Light"/>
                <a:cs typeface="Sora Light"/>
              </a:rPr>
              <a:t>Conducted market analysis for cost projections.</a:t>
            </a:r>
          </a:p>
          <a:p>
            <a:pPr marL="323850" indent="-171450">
              <a:lnSpc>
                <a:spcPct val="114999"/>
              </a:lnSpc>
              <a:buFont typeface="Calibri"/>
              <a:buChar char="-"/>
            </a:pPr>
            <a:r>
              <a:rPr lang="en" sz="1050">
                <a:latin typeface="Sora Light"/>
                <a:cs typeface="Sora Light"/>
              </a:rPr>
              <a:t>Reviewed other previous project budgets that meant the same requirements as ours.</a:t>
            </a:r>
          </a:p>
          <a:p>
            <a:pPr marL="323850" indent="-171450">
              <a:lnSpc>
                <a:spcPct val="114999"/>
              </a:lnSpc>
              <a:buFont typeface="Calibri"/>
              <a:buChar char="-"/>
            </a:pPr>
            <a:r>
              <a:rPr lang="en" sz="1050">
                <a:latin typeface="Sora Light"/>
                <a:cs typeface="Sora Light"/>
              </a:rPr>
              <a:t>Engaged our stakeholders for their input on the potential budget allocations.</a:t>
            </a:r>
          </a:p>
          <a:p>
            <a:pPr marL="152400" indent="0">
              <a:lnSpc>
                <a:spcPct val="114999"/>
              </a:lnSpc>
            </a:pPr>
            <a:endParaRPr lang="en" sz="1050">
              <a:latin typeface="Sora Light"/>
              <a:cs typeface="Sora Light"/>
            </a:endParaRPr>
          </a:p>
          <a:p>
            <a:pPr marL="152400" indent="0">
              <a:lnSpc>
                <a:spcPct val="114999"/>
              </a:lnSpc>
            </a:pPr>
            <a:r>
              <a:rPr lang="en" sz="1050">
                <a:latin typeface="Sora Light"/>
                <a:cs typeface="Sora Light"/>
              </a:rPr>
              <a:t>Meeting Minutes:</a:t>
            </a:r>
          </a:p>
          <a:p>
            <a:pPr marL="323850" indent="-171450">
              <a:lnSpc>
                <a:spcPct val="114999"/>
              </a:lnSpc>
              <a:buFont typeface="Calibri"/>
              <a:buChar char="-"/>
            </a:pPr>
            <a:r>
              <a:rPr lang="en" sz="1050">
                <a:latin typeface="Sora Light"/>
                <a:cs typeface="Sora Light"/>
              </a:rPr>
              <a:t>Performed and tracked Daily, Weekly, and Monthly meeting minutes to discuss where we were headed, how we were tracking and improvements we could make to improve efficiency.</a:t>
            </a:r>
          </a:p>
          <a:p>
            <a:pPr marL="323850" indent="-171450">
              <a:lnSpc>
                <a:spcPct val="114999"/>
              </a:lnSpc>
              <a:buFont typeface="Calibri"/>
              <a:buChar char="-"/>
            </a:pPr>
            <a:r>
              <a:rPr lang="en" sz="1050">
                <a:latin typeface="Sora Light"/>
                <a:cs typeface="Sora Light"/>
              </a:rPr>
              <a:t>Documented all key discussions and action points and dates we wanted tasks completed by.</a:t>
            </a:r>
            <a:endParaRPr lang="en" sz="1050"/>
          </a:p>
          <a:p>
            <a:pPr marL="152400" indent="0">
              <a:lnSpc>
                <a:spcPct val="114999"/>
              </a:lnSpc>
            </a:pPr>
            <a:endParaRPr lang="en" sz="1050">
              <a:latin typeface="Sora Light"/>
              <a:cs typeface="Sora Light"/>
            </a:endParaRPr>
          </a:p>
          <a:p>
            <a:pPr marL="152400" indent="0">
              <a:lnSpc>
                <a:spcPct val="114999"/>
              </a:lnSpc>
            </a:pPr>
            <a:r>
              <a:rPr lang="en" sz="1050">
                <a:latin typeface="Sora Light"/>
                <a:cs typeface="Sora Light"/>
              </a:rPr>
              <a:t>Reflections &amp; Crititques: </a:t>
            </a:r>
          </a:p>
          <a:p>
            <a:pPr marL="323850" indent="-171450">
              <a:lnSpc>
                <a:spcPct val="114999"/>
              </a:lnSpc>
              <a:buFont typeface="Calibri"/>
              <a:buChar char="-"/>
            </a:pPr>
            <a:r>
              <a:rPr lang="en" sz="1050">
                <a:latin typeface="Sora Light"/>
                <a:cs typeface="Sora Light"/>
              </a:rPr>
              <a:t>Strengths: We had clear set goals and involvement from all team members.</a:t>
            </a:r>
          </a:p>
          <a:p>
            <a:pPr marL="323850" indent="-171450">
              <a:lnSpc>
                <a:spcPct val="114999"/>
              </a:lnSpc>
              <a:buFont typeface="Calibri"/>
              <a:buChar char="-"/>
            </a:pPr>
            <a:r>
              <a:rPr lang="en" sz="1050">
                <a:latin typeface="Sora Light"/>
                <a:cs typeface="Sora Light"/>
              </a:rPr>
              <a:t>Improvments: More focused discussions to minimisie any confusion on what tasks needed to be completed</a:t>
            </a:r>
          </a:p>
          <a:p>
            <a:pPr marL="323850" indent="-171450">
              <a:lnSpc>
                <a:spcPct val="114999"/>
              </a:lnSpc>
              <a:buFont typeface="Calibri"/>
              <a:buChar char="-"/>
            </a:pPr>
            <a:r>
              <a:rPr lang="en" sz="1050">
                <a:latin typeface="Sora Light"/>
                <a:cs typeface="Sora Light"/>
              </a:rPr>
              <a:t>Performance Impact: </a:t>
            </a:r>
            <a:br>
              <a:rPr lang="en" sz="1050">
                <a:latin typeface="Sora Light"/>
                <a:cs typeface="Sora Light"/>
              </a:rPr>
            </a:br>
            <a:r>
              <a:rPr lang="en" sz="1050">
                <a:latin typeface="Sora Light"/>
                <a:cs typeface="Sora Light"/>
              </a:rPr>
              <a:t>- Improved focus on key issues could have lead to quicker decision-making and troubleshooting.</a:t>
            </a:r>
            <a:br>
              <a:rPr lang="en" sz="1050">
                <a:latin typeface="Sora Light"/>
                <a:cs typeface="Sora Light"/>
              </a:rPr>
            </a:br>
            <a:r>
              <a:rPr lang="en" sz="1050">
                <a:latin typeface="Sora Light"/>
                <a:cs typeface="Sora Light"/>
              </a:rPr>
              <a:t>- Better daily attendance from all members.</a:t>
            </a:r>
          </a:p>
        </p:txBody>
      </p:sp>
      <p:sp>
        <p:nvSpPr>
          <p:cNvPr id="3" name="TextBox 2">
            <a:extLst>
              <a:ext uri="{FF2B5EF4-FFF2-40B4-BE49-F238E27FC236}">
                <a16:creationId xmlns:a16="http://schemas.microsoft.com/office/drawing/2014/main" id="{647BF87A-68AA-C7E5-1DB5-DEE125BD6196}"/>
              </a:ext>
            </a:extLst>
          </p:cNvPr>
          <p:cNvSpPr txBox="1"/>
          <p:nvPr/>
        </p:nvSpPr>
        <p:spPr>
          <a:xfrm>
            <a:off x="16566" y="4837042"/>
            <a:ext cx="2269434"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50"/>
              <a:t>Michael</a:t>
            </a:r>
          </a:p>
        </p:txBody>
      </p:sp>
    </p:spTree>
    <p:extLst>
      <p:ext uri="{BB962C8B-B14F-4D97-AF65-F5344CB8AC3E}">
        <p14:creationId xmlns:p14="http://schemas.microsoft.com/office/powerpoint/2010/main" val="12309844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12">
          <a:extLst>
            <a:ext uri="{FF2B5EF4-FFF2-40B4-BE49-F238E27FC236}">
              <a16:creationId xmlns:a16="http://schemas.microsoft.com/office/drawing/2014/main" id="{2677297E-4BC7-8AAB-6C47-CD173AA42479}"/>
            </a:ext>
          </a:extLst>
        </p:cNvPr>
        <p:cNvGrpSpPr/>
        <p:nvPr/>
      </p:nvGrpSpPr>
      <p:grpSpPr>
        <a:xfrm>
          <a:off x="0" y="0"/>
          <a:ext cx="0" cy="0"/>
          <a:chOff x="0" y="0"/>
          <a:chExt cx="0" cy="0"/>
        </a:xfrm>
      </p:grpSpPr>
      <p:sp>
        <p:nvSpPr>
          <p:cNvPr id="913" name="Google Shape;913;p53">
            <a:extLst>
              <a:ext uri="{FF2B5EF4-FFF2-40B4-BE49-F238E27FC236}">
                <a16:creationId xmlns:a16="http://schemas.microsoft.com/office/drawing/2014/main" id="{ECAEE962-896F-87F8-0E48-8EE0F9A41263}"/>
              </a:ext>
            </a:extLst>
          </p:cNvPr>
          <p:cNvSpPr txBox="1">
            <a:spLocks noGrp="1"/>
          </p:cNvSpPr>
          <p:nvPr>
            <p:ph type="title"/>
          </p:nvPr>
        </p:nvSpPr>
        <p:spPr>
          <a:xfrm>
            <a:off x="0" y="-127818"/>
            <a:ext cx="7779396" cy="1242090"/>
          </a:xfrm>
          <a:prstGeom prst="rect">
            <a:avLst/>
          </a:prstGeom>
        </p:spPr>
        <p:txBody>
          <a:bodyPr spcFirstLastPara="1" wrap="square" lIns="91425" tIns="91425" rIns="91425" bIns="91425" anchor="t" anchorCtr="0">
            <a:noAutofit/>
          </a:bodyPr>
          <a:lstStyle/>
          <a:p>
            <a:r>
              <a:rPr lang="en"/>
              <a:t>Project Management Execution Review</a:t>
            </a:r>
          </a:p>
        </p:txBody>
      </p:sp>
      <p:sp>
        <p:nvSpPr>
          <p:cNvPr id="914" name="Google Shape;914;p53">
            <a:extLst>
              <a:ext uri="{FF2B5EF4-FFF2-40B4-BE49-F238E27FC236}">
                <a16:creationId xmlns:a16="http://schemas.microsoft.com/office/drawing/2014/main" id="{E40347AC-8AE4-EF5D-67CF-435A93DEDC33}"/>
              </a:ext>
            </a:extLst>
          </p:cNvPr>
          <p:cNvSpPr txBox="1">
            <a:spLocks noGrp="1"/>
          </p:cNvSpPr>
          <p:nvPr>
            <p:ph type="subTitle" idx="1"/>
          </p:nvPr>
        </p:nvSpPr>
        <p:spPr>
          <a:xfrm>
            <a:off x="-3588" y="1659039"/>
            <a:ext cx="6729848" cy="3343577"/>
          </a:xfrm>
          <a:prstGeom prst="rect">
            <a:avLst/>
          </a:prstGeom>
        </p:spPr>
        <p:txBody>
          <a:bodyPr spcFirstLastPara="1" wrap="square" lIns="91425" tIns="91425" rIns="91425" bIns="91425" anchor="b" anchorCtr="0">
            <a:spAutoFit/>
          </a:bodyPr>
          <a:lstStyle/>
          <a:p>
            <a:pPr marL="152400" indent="0">
              <a:lnSpc>
                <a:spcPct val="114999"/>
              </a:lnSpc>
            </a:pPr>
            <a:r>
              <a:rPr lang="en" sz="1050">
                <a:latin typeface="Sora Light"/>
                <a:cs typeface="Sora Light"/>
              </a:rPr>
              <a:t>Role Fulfillemnt:</a:t>
            </a:r>
          </a:p>
          <a:p>
            <a:pPr marL="323850" indent="-171450">
              <a:lnSpc>
                <a:spcPct val="114999"/>
              </a:lnSpc>
              <a:buFont typeface="Calibri"/>
              <a:buChar char="-"/>
            </a:pPr>
            <a:r>
              <a:rPr lang="en" sz="1050">
                <a:latin typeface="Sora Light"/>
                <a:cs typeface="Sora Light"/>
              </a:rPr>
              <a:t>Everyone met their designated roles during the completetion of this project.</a:t>
            </a:r>
          </a:p>
          <a:p>
            <a:pPr marL="152400" indent="0">
              <a:lnSpc>
                <a:spcPct val="114999"/>
              </a:lnSpc>
            </a:pPr>
            <a:endParaRPr lang="en" sz="1050">
              <a:latin typeface="Sora Light"/>
              <a:cs typeface="Sora Light"/>
            </a:endParaRPr>
          </a:p>
          <a:p>
            <a:pPr marL="152400" indent="0">
              <a:lnSpc>
                <a:spcPct val="114999"/>
              </a:lnSpc>
            </a:pPr>
            <a:r>
              <a:rPr lang="en" sz="1050">
                <a:latin typeface="Sora Light"/>
                <a:cs typeface="Sora Light"/>
              </a:rPr>
              <a:t>Challenged Faced:</a:t>
            </a:r>
          </a:p>
          <a:p>
            <a:pPr marL="323850" indent="-171450">
              <a:lnSpc>
                <a:spcPct val="114999"/>
              </a:lnSpc>
              <a:buFont typeface="Calibri"/>
              <a:buChar char="-"/>
            </a:pPr>
            <a:r>
              <a:rPr lang="en" sz="1050">
                <a:latin typeface="Sora Light"/>
                <a:cs typeface="Sora Light"/>
              </a:rPr>
              <a:t>Communication and class attendance was our biggest setback and continuously lead to mis communication and days where we had no idea where we were up too as a group.</a:t>
            </a:r>
          </a:p>
          <a:p>
            <a:pPr marL="323850" indent="-171450">
              <a:lnSpc>
                <a:spcPct val="114999"/>
              </a:lnSpc>
              <a:buFont typeface="Calibri"/>
              <a:buChar char="-"/>
            </a:pPr>
            <a:r>
              <a:rPr lang="en" sz="1050">
                <a:latin typeface="Sora Light"/>
                <a:cs typeface="Sora Light"/>
              </a:rPr>
              <a:t>Deadlines were not exactly met as we underestimated how long the tasks for this project would actaully take, along with our mis communication.</a:t>
            </a:r>
          </a:p>
          <a:p>
            <a:pPr marL="323850" indent="-171450">
              <a:lnSpc>
                <a:spcPct val="114999"/>
              </a:lnSpc>
              <a:buFont typeface="Calibri"/>
              <a:buChar char="-"/>
            </a:pPr>
            <a:endParaRPr lang="en" sz="1050">
              <a:latin typeface="Sora Light"/>
              <a:cs typeface="Sora Light"/>
            </a:endParaRPr>
          </a:p>
          <a:p>
            <a:pPr marL="152400" indent="0">
              <a:lnSpc>
                <a:spcPct val="114999"/>
              </a:lnSpc>
            </a:pPr>
            <a:r>
              <a:rPr lang="en" sz="1050">
                <a:latin typeface="Sora Light"/>
                <a:cs typeface="Sora Light"/>
              </a:rPr>
              <a:t>Improvement Opportunities:</a:t>
            </a:r>
          </a:p>
          <a:p>
            <a:pPr marL="323850" indent="-171450">
              <a:lnSpc>
                <a:spcPct val="114999"/>
              </a:lnSpc>
              <a:buFont typeface="Calibri"/>
              <a:buChar char="-"/>
            </a:pPr>
            <a:r>
              <a:rPr lang="en" sz="1050">
                <a:latin typeface="Sora Light"/>
                <a:cs typeface="Sora Light"/>
              </a:rPr>
              <a:t>More active communicaion between all members of the group.</a:t>
            </a:r>
          </a:p>
          <a:p>
            <a:pPr marL="323850" indent="-171450">
              <a:lnSpc>
                <a:spcPct val="114999"/>
              </a:lnSpc>
              <a:buFont typeface="Calibri"/>
              <a:buChar char="-"/>
            </a:pPr>
            <a:r>
              <a:rPr lang="en" sz="1050">
                <a:latin typeface="Sora Light"/>
                <a:cs typeface="Sora Light"/>
              </a:rPr>
              <a:t>Better class attendance.</a:t>
            </a:r>
          </a:p>
          <a:p>
            <a:pPr marL="323850" indent="-171450">
              <a:lnSpc>
                <a:spcPct val="114999"/>
              </a:lnSpc>
              <a:buFont typeface="Calibri"/>
              <a:buChar char="-"/>
            </a:pPr>
            <a:r>
              <a:rPr lang="en" sz="1050">
                <a:latin typeface="Sora Light"/>
                <a:cs typeface="Sora Light"/>
              </a:rPr>
              <a:t>Fix our sleep </a:t>
            </a:r>
            <a:r>
              <a:rPr lang="en" sz="1050"/>
              <a:t>schedules.</a:t>
            </a:r>
            <a:endParaRPr lang="en" sz="1050">
              <a:latin typeface="Sora Light"/>
              <a:cs typeface="Sora Light"/>
            </a:endParaRPr>
          </a:p>
          <a:p>
            <a:pPr marL="323850" indent="-171450">
              <a:lnSpc>
                <a:spcPct val="114999"/>
              </a:lnSpc>
              <a:buFont typeface="Calibri"/>
              <a:buChar char="-"/>
            </a:pPr>
            <a:r>
              <a:rPr lang="en" sz="1050"/>
              <a:t>Dont work at maccas til 1am then stay up til 4am scrolling instagram reels.</a:t>
            </a:r>
          </a:p>
          <a:p>
            <a:pPr marL="323850" indent="-171450">
              <a:lnSpc>
                <a:spcPct val="114999"/>
              </a:lnSpc>
              <a:buFont typeface="Calibri"/>
              <a:buChar char="-"/>
            </a:pPr>
            <a:endParaRPr lang="en" sz="1050">
              <a:latin typeface="Sora Light"/>
              <a:cs typeface="Sora Light"/>
            </a:endParaRPr>
          </a:p>
          <a:p>
            <a:pPr marL="152400" indent="0">
              <a:lnSpc>
                <a:spcPct val="114999"/>
              </a:lnSpc>
            </a:pPr>
            <a:endParaRPr lang="en" sz="1050">
              <a:latin typeface="Sora Light"/>
              <a:cs typeface="Sora Light"/>
            </a:endParaRPr>
          </a:p>
          <a:p>
            <a:pPr marL="323850" indent="-171450">
              <a:lnSpc>
                <a:spcPct val="114999"/>
              </a:lnSpc>
              <a:buFont typeface="Calibri"/>
              <a:buChar char="-"/>
            </a:pPr>
            <a:endParaRPr lang="en" sz="1050">
              <a:latin typeface="Sora Light"/>
              <a:cs typeface="Sora Light"/>
            </a:endParaRPr>
          </a:p>
        </p:txBody>
      </p:sp>
      <p:sp>
        <p:nvSpPr>
          <p:cNvPr id="3" name="TextBox 2">
            <a:extLst>
              <a:ext uri="{FF2B5EF4-FFF2-40B4-BE49-F238E27FC236}">
                <a16:creationId xmlns:a16="http://schemas.microsoft.com/office/drawing/2014/main" id="{54EE96ED-781D-8A4E-94B4-3DD6A3ED2BB0}"/>
              </a:ext>
            </a:extLst>
          </p:cNvPr>
          <p:cNvSpPr txBox="1"/>
          <p:nvPr/>
        </p:nvSpPr>
        <p:spPr>
          <a:xfrm>
            <a:off x="16566" y="4837042"/>
            <a:ext cx="2269434"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50"/>
              <a:t>Michael</a:t>
            </a:r>
          </a:p>
        </p:txBody>
      </p:sp>
    </p:spTree>
    <p:extLst>
      <p:ext uri="{BB962C8B-B14F-4D97-AF65-F5344CB8AC3E}">
        <p14:creationId xmlns:p14="http://schemas.microsoft.com/office/powerpoint/2010/main" val="37598836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E7C5C30-458A-EBA4-260F-01C4E051B872}"/>
              </a:ext>
            </a:extLst>
          </p:cNvPr>
          <p:cNvSpPr>
            <a:spLocks noGrp="1"/>
          </p:cNvSpPr>
          <p:nvPr>
            <p:ph type="body" idx="1"/>
          </p:nvPr>
        </p:nvSpPr>
        <p:spPr>
          <a:xfrm>
            <a:off x="2289119" y="2424786"/>
            <a:ext cx="4839913" cy="452700"/>
          </a:xfrm>
        </p:spPr>
        <p:txBody>
          <a:bodyPr/>
          <a:lstStyle/>
          <a:p>
            <a:pPr marL="152400" indent="0">
              <a:buNone/>
            </a:pPr>
            <a:r>
              <a:rPr lang="en-US" sz="1000"/>
              <a:t>Network &amp; Infrastructure Development, Deployment, and Testing</a:t>
            </a:r>
          </a:p>
        </p:txBody>
      </p:sp>
      <p:sp>
        <p:nvSpPr>
          <p:cNvPr id="3" name="Title 2">
            <a:extLst>
              <a:ext uri="{FF2B5EF4-FFF2-40B4-BE49-F238E27FC236}">
                <a16:creationId xmlns:a16="http://schemas.microsoft.com/office/drawing/2014/main" id="{E5027AAF-B895-5A4D-66E9-B303DAA9DA9E}"/>
              </a:ext>
            </a:extLst>
          </p:cNvPr>
          <p:cNvSpPr>
            <a:spLocks noGrp="1"/>
          </p:cNvSpPr>
          <p:nvPr>
            <p:ph type="title"/>
          </p:nvPr>
        </p:nvSpPr>
        <p:spPr>
          <a:xfrm>
            <a:off x="1080640" y="1534644"/>
            <a:ext cx="7115810" cy="1031021"/>
          </a:xfrm>
        </p:spPr>
        <p:txBody>
          <a:bodyPr/>
          <a:lstStyle/>
          <a:p>
            <a:r>
              <a:rPr lang="en-US"/>
              <a:t>Project Execution</a:t>
            </a:r>
          </a:p>
        </p:txBody>
      </p:sp>
    </p:spTree>
    <p:extLst>
      <p:ext uri="{BB962C8B-B14F-4D97-AF65-F5344CB8AC3E}">
        <p14:creationId xmlns:p14="http://schemas.microsoft.com/office/powerpoint/2010/main" val="33435080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1391156-3D38-DCE3-6E81-E4D26F2E0473}"/>
              </a:ext>
            </a:extLst>
          </p:cNvPr>
          <p:cNvSpPr>
            <a:spLocks noGrp="1"/>
          </p:cNvSpPr>
          <p:nvPr>
            <p:ph type="title" idx="2"/>
          </p:nvPr>
        </p:nvSpPr>
        <p:spPr>
          <a:xfrm>
            <a:off x="0" y="418757"/>
            <a:ext cx="7151915" cy="1181832"/>
          </a:xfrm>
        </p:spPr>
        <p:txBody>
          <a:bodyPr/>
          <a:lstStyle/>
          <a:p>
            <a:r>
              <a:rPr lang="en-AU" dirty="0"/>
              <a:t>Network Topology &amp; Overview</a:t>
            </a:r>
          </a:p>
        </p:txBody>
      </p:sp>
      <p:pic>
        <p:nvPicPr>
          <p:cNvPr id="6" name="Picture 5" descr="A diagram of a computer network&#10;&#10;AI-generated content may be incorrect.">
            <a:extLst>
              <a:ext uri="{FF2B5EF4-FFF2-40B4-BE49-F238E27FC236}">
                <a16:creationId xmlns:a16="http://schemas.microsoft.com/office/drawing/2014/main" id="{9DB44FC2-6036-B512-ABEF-2BD2392A7ED2}"/>
              </a:ext>
            </a:extLst>
          </p:cNvPr>
          <p:cNvPicPr>
            <a:picLocks noChangeAspect="1"/>
          </p:cNvPicPr>
          <p:nvPr/>
        </p:nvPicPr>
        <p:blipFill>
          <a:blip r:embed="rId2"/>
          <a:stretch>
            <a:fillRect/>
          </a:stretch>
        </p:blipFill>
        <p:spPr>
          <a:xfrm>
            <a:off x="864075" y="1009673"/>
            <a:ext cx="7261311" cy="3872412"/>
          </a:xfrm>
          <a:prstGeom prst="rect">
            <a:avLst/>
          </a:prstGeom>
        </p:spPr>
      </p:pic>
    </p:spTree>
    <p:extLst>
      <p:ext uri="{BB962C8B-B14F-4D97-AF65-F5344CB8AC3E}">
        <p14:creationId xmlns:p14="http://schemas.microsoft.com/office/powerpoint/2010/main" val="4005400595"/>
      </p:ext>
    </p:extLst>
  </p:cSld>
  <p:clrMapOvr>
    <a:masterClrMapping/>
  </p:clrMapOvr>
</p:sld>
</file>

<file path=ppt/theme/theme1.xml><?xml version="1.0" encoding="utf-8"?>
<a:theme xmlns:a="http://schemas.openxmlformats.org/drawingml/2006/main" name="GEOMETRIC OVERLAYS">
  <a:themeElements>
    <a:clrScheme name="Simple Light">
      <a:dk1>
        <a:srgbClr val="FFFFFF"/>
      </a:dk1>
      <a:lt1>
        <a:srgbClr val="353535"/>
      </a:lt1>
      <a:dk2>
        <a:srgbClr val="E3DFD6"/>
      </a:dk2>
      <a:lt2>
        <a:srgbClr val="F0B03B"/>
      </a:lt2>
      <a:accent1>
        <a:srgbClr val="FFEB67"/>
      </a:accent1>
      <a:accent2>
        <a:srgbClr val="FF5777"/>
      </a:accent2>
      <a:accent3>
        <a:srgbClr val="41CC6B"/>
      </a:accent3>
      <a:accent4>
        <a:srgbClr val="4285F4"/>
      </a:accent4>
      <a:accent5>
        <a:srgbClr val="69615E"/>
      </a:accent5>
      <a:accent6>
        <a:srgbClr val="FF866D"/>
      </a:accent6>
      <a:hlink>
        <a:srgbClr val="2A292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1487</TotalTime>
  <Words>1591</Words>
  <Application>Microsoft Office PowerPoint</Application>
  <PresentationFormat>On-screen Show (16:9)</PresentationFormat>
  <Paragraphs>255</Paragraphs>
  <Slides>36</Slides>
  <Notes>9</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36</vt:i4>
      </vt:variant>
    </vt:vector>
  </HeadingPairs>
  <TitlesOfParts>
    <vt:vector size="50" baseType="lpstr">
      <vt:lpstr>Arial,Sans-Serif</vt:lpstr>
      <vt:lpstr>IBM Plex Sans Medium</vt:lpstr>
      <vt:lpstr>Sora Medium</vt:lpstr>
      <vt:lpstr>Sora Light</vt:lpstr>
      <vt:lpstr>Calibri</vt:lpstr>
      <vt:lpstr>Sora SemiBold</vt:lpstr>
      <vt:lpstr>IBM Plex Sans</vt:lpstr>
      <vt:lpstr>Wingdings</vt:lpstr>
      <vt:lpstr>Sora</vt:lpstr>
      <vt:lpstr>Arial</vt:lpstr>
      <vt:lpstr>IBM Plex Sans SemiBold</vt:lpstr>
      <vt:lpstr>Courier New</vt:lpstr>
      <vt:lpstr>Sora ExtraLight</vt:lpstr>
      <vt:lpstr>GEOMETRIC OVERLAYS</vt:lpstr>
      <vt:lpstr>Cyber Security Operations Center (CSOC) Project</vt:lpstr>
      <vt:lpstr>Step 1</vt:lpstr>
      <vt:lpstr>Project Initiation</vt:lpstr>
      <vt:lpstr>Tools we used for Collaboration:</vt:lpstr>
      <vt:lpstr>Budget and Risk Management</vt:lpstr>
      <vt:lpstr>Project Documentation &amp; Meetings Overview</vt:lpstr>
      <vt:lpstr>Project Management Execution Review</vt:lpstr>
      <vt:lpstr>Project Execution</vt:lpstr>
      <vt:lpstr>Network Topology &amp; Overview</vt:lpstr>
      <vt:lpstr>PowerPoint Presentation</vt:lpstr>
      <vt:lpstr>Research &amp; Development</vt:lpstr>
      <vt:lpstr>Firewall Setup &amp; Testing</vt:lpstr>
      <vt:lpstr>Security Baseline &amp; Considerations</vt:lpstr>
      <vt:lpstr>Security Baseline &amp; Considerations</vt:lpstr>
      <vt:lpstr>Security Baseline &amp; Considerations</vt:lpstr>
      <vt:lpstr>Security Baseline &amp; Considerations</vt:lpstr>
      <vt:lpstr>Security Baseline &amp; Considerations</vt:lpstr>
      <vt:lpstr>PowerPoint Presentation</vt:lpstr>
      <vt:lpstr>Network Switch </vt:lpstr>
      <vt:lpstr>Ubuntu Server (SIEM)</vt:lpstr>
      <vt:lpstr>Setup - Testing &amp; Troubleshooting</vt:lpstr>
      <vt:lpstr>Initial Setup &amp; Deployment  </vt:lpstr>
      <vt:lpstr>Achieving Connectivity</vt:lpstr>
      <vt:lpstr>Elastic Agent Integration </vt:lpstr>
      <vt:lpstr>Elastic Agent Integration </vt:lpstr>
      <vt:lpstr>Elastic Agent Integration </vt:lpstr>
      <vt:lpstr>Elastic Agent Integration </vt:lpstr>
      <vt:lpstr>Testing &amp; Troubleshooting</vt:lpstr>
      <vt:lpstr>Finalizing Deployment</vt:lpstr>
      <vt:lpstr>Ubuntu Server (DMZ)</vt:lpstr>
      <vt:lpstr>DMZ Troubleshooting &amp; Connectivity Considerations  </vt:lpstr>
      <vt:lpstr>Windows Devices (Client/Server)</vt:lpstr>
      <vt:lpstr>Security Testing and Project Evaluation</vt:lpstr>
      <vt:lpstr>Dashboard Post Testing</vt:lpstr>
      <vt:lpstr>Considered Additions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Archie Bywater</dc:creator>
  <cp:lastModifiedBy>Archie Bywater</cp:lastModifiedBy>
  <cp:revision>2</cp:revision>
  <dcterms:modified xsi:type="dcterms:W3CDTF">2025-11-26T00:24:03Z</dcterms:modified>
</cp:coreProperties>
</file>